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63" r:id="rId2"/>
    <p:sldId id="268" r:id="rId3"/>
    <p:sldId id="269" r:id="rId4"/>
    <p:sldId id="272" r:id="rId5"/>
    <p:sldId id="274" r:id="rId6"/>
    <p:sldId id="275" r:id="rId7"/>
    <p:sldId id="264" r:id="rId8"/>
    <p:sldId id="289" r:id="rId9"/>
    <p:sldId id="266" r:id="rId10"/>
    <p:sldId id="267" r:id="rId11"/>
    <p:sldId id="285" r:id="rId12"/>
    <p:sldId id="281" r:id="rId13"/>
    <p:sldId id="282" r:id="rId14"/>
    <p:sldId id="296" r:id="rId15"/>
    <p:sldId id="298" r:id="rId16"/>
    <p:sldId id="279" r:id="rId17"/>
    <p:sldId id="290" r:id="rId18"/>
    <p:sldId id="291" r:id="rId19"/>
    <p:sldId id="293" r:id="rId20"/>
    <p:sldId id="295" r:id="rId21"/>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8B6045"/>
    <a:srgbClr val="FFFFCC"/>
    <a:srgbClr val="FFFF99"/>
    <a:srgbClr val="FFFF66"/>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2261" y="24"/>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tableStyles" Target="tableStyles.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theme" Target="theme/theme1.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viewProps" Target="viewProp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presProps" Target="presProp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notesMaster" Target="notesMasters/notesMaster1.xml" />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EB5048E-3F21-4ECD-BD9F-D67E532B2575}"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7737DAF-652F-41AC-AEE7-C8BE164CFFE1}" type="slidenum">
              <a:rPr kumimoji="1" lang="ja-JP" altLang="en-US" smtClean="0"/>
              <a:t>‹#›</a:t>
            </a:fld>
            <a:endParaRPr kumimoji="1" lang="ja-JP" altLang="en-US"/>
          </a:p>
        </p:txBody>
      </p:sp>
    </p:spTree>
    <p:extLst>
      <p:ext uri="{BB962C8B-B14F-4D97-AF65-F5344CB8AC3E}">
        <p14:creationId xmlns:p14="http://schemas.microsoft.com/office/powerpoint/2010/main" val="3641842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56A392-0B76-49EA-A13F-36682601ED67}" type="datetime1">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208891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933955-3324-4B5F-8356-CC1E065FA6F9}" type="datetime1">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421519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D37273-8BA9-4B4F-AD1F-3DF67D526BBA}" type="datetime1">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324356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C97593-A6FF-4995-8DF9-80A9E07F6E95}" type="datetime1">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388447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44287D-B182-4F7F-9E27-8B48E4FDB18D}" type="datetime1">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307912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3AE55B-81E7-4B21-B4A4-09D37947E01E}" type="datetime1">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408644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DDA0AA-248C-40FC-BBB8-6D52FEB7E0B9}" type="datetime1">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67959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F5D6F8-5C97-447B-982F-2F72788B17E0}" type="datetime1">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14808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4FB8A-E579-4B8B-9E19-D453508164B7}" type="datetime1">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151345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66CB40-5CF0-48AE-ABFB-C04B6FF24FD4}" type="datetime1">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76300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781AD-ADE3-4D78-AC0D-8287E477CB78}" type="datetime1">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2206866344"/>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F9D2D6EC-2A58-4BD5-9601-7C176932598E}" type="datetime1">
              <a:rPr kumimoji="1" lang="ja-JP" altLang="en-US" smtClean="0"/>
              <a:t>2025/12/17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C94FA91C-C001-4E35-809B-188A1329A0DF}" type="slidenum">
              <a:rPr kumimoji="1" lang="ja-JP" altLang="en-US" smtClean="0"/>
              <a:t>‹#›</a:t>
            </a:fld>
            <a:endParaRPr kumimoji="1" lang="ja-JP" altLang="en-US"/>
          </a:p>
        </p:txBody>
      </p:sp>
    </p:spTree>
    <p:extLst>
      <p:ext uri="{BB962C8B-B14F-4D97-AF65-F5344CB8AC3E}">
        <p14:creationId xmlns:p14="http://schemas.microsoft.com/office/powerpoint/2010/main" val="1489328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2" y="0"/>
            <a:ext cx="6884571" cy="9143999"/>
          </a:xfrm>
          <a:prstGeom prst="rect">
            <a:avLst/>
          </a:prstGeom>
        </p:spPr>
      </p:pic>
      <p:sp>
        <p:nvSpPr>
          <p:cNvPr id="2" name="タイトル 1">
            <a:extLst>
              <a:ext uri="{FF2B5EF4-FFF2-40B4-BE49-F238E27FC236}">
                <a16:creationId xmlns:a16="http://schemas.microsoft.com/office/drawing/2014/main" id="{E221729D-A56D-BE61-5404-24F19D9D8087}"/>
              </a:ext>
            </a:extLst>
          </p:cNvPr>
          <p:cNvSpPr>
            <a:spLocks noGrp="1"/>
          </p:cNvSpPr>
          <p:nvPr>
            <p:ph type="ctrTitle"/>
          </p:nvPr>
        </p:nvSpPr>
        <p:spPr>
          <a:xfrm>
            <a:off x="628650" y="4011930"/>
            <a:ext cx="5829300" cy="853866"/>
          </a:xfrm>
        </p:spPr>
        <p:txBody>
          <a:bodyPr>
            <a:normAutofit/>
          </a:bodyPr>
          <a:lstStyle/>
          <a:p>
            <a:r>
              <a:rPr kumimoji="1" lang="ja-JP" altLang="en-US" sz="3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a:t>
            </a:r>
            <a:r>
              <a:rPr kumimoji="1" lang="ja-JP" altLang="en-US" sz="3200" b="1"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わたし</a:t>
            </a:r>
            <a:r>
              <a:rPr kumimoji="1"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から</a:t>
            </a:r>
            <a:r>
              <a:rPr kumimoji="1" lang="ja-JP" altLang="en-US" sz="3200" b="1"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あなた</a:t>
            </a:r>
            <a:r>
              <a:rPr kumimoji="1"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へ～</a:t>
            </a:r>
          </a:p>
        </p:txBody>
      </p:sp>
      <p:sp>
        <p:nvSpPr>
          <p:cNvPr id="3" name="字幕 2">
            <a:extLst>
              <a:ext uri="{FF2B5EF4-FFF2-40B4-BE49-F238E27FC236}">
                <a16:creationId xmlns:a16="http://schemas.microsoft.com/office/drawing/2014/main" id="{E0666843-6E8E-70B4-C6FF-13128AB9B142}"/>
              </a:ext>
            </a:extLst>
          </p:cNvPr>
          <p:cNvSpPr>
            <a:spLocks noGrp="1"/>
          </p:cNvSpPr>
          <p:nvPr>
            <p:ph type="subTitle" idx="1"/>
          </p:nvPr>
        </p:nvSpPr>
        <p:spPr>
          <a:xfrm>
            <a:off x="960465" y="8192377"/>
            <a:ext cx="4926330" cy="627490"/>
          </a:xfrm>
        </p:spPr>
        <p:txBody>
          <a:bodyPr>
            <a:normAutofit lnSpcReduction="10000"/>
          </a:bodyPr>
          <a:lstStyle/>
          <a:p>
            <a:r>
              <a:rPr lang="ja-JP" altLang="en-US" sz="1600" dirty="0">
                <a:solidFill>
                  <a:schemeClr val="tx2">
                    <a:lumMod val="75000"/>
                    <a:lumOff val="25000"/>
                  </a:schemeClr>
                </a:solidFill>
              </a:rPr>
              <a:t>高萩市</a:t>
            </a:r>
            <a:endParaRPr lang="en-US" altLang="ja-JP" sz="1600" dirty="0">
              <a:solidFill>
                <a:schemeClr val="tx2">
                  <a:lumMod val="75000"/>
                  <a:lumOff val="25000"/>
                </a:schemeClr>
              </a:solidFill>
            </a:endParaRPr>
          </a:p>
          <a:p>
            <a:r>
              <a:rPr kumimoji="1" lang="ja-JP" altLang="en-US" sz="1600" dirty="0">
                <a:solidFill>
                  <a:schemeClr val="tx2">
                    <a:lumMod val="75000"/>
                    <a:lumOff val="25000"/>
                  </a:schemeClr>
                </a:solidFill>
              </a:rPr>
              <a:t>高萩市</a:t>
            </a:r>
            <a:r>
              <a:rPr lang="ja-JP" altLang="en-US" sz="1600" dirty="0">
                <a:solidFill>
                  <a:schemeClr val="tx2">
                    <a:lumMod val="75000"/>
                    <a:lumOff val="25000"/>
                  </a:schemeClr>
                </a:solidFill>
              </a:rPr>
              <a:t>在宅医療・介護連携推進事業</a:t>
            </a:r>
            <a:endParaRPr kumimoji="1" lang="ja-JP" altLang="en-US" sz="1600" dirty="0">
              <a:solidFill>
                <a:schemeClr val="tx2">
                  <a:lumMod val="75000"/>
                  <a:lumOff val="25000"/>
                </a:schemeClr>
              </a:solidFill>
            </a:endParaRPr>
          </a:p>
        </p:txBody>
      </p:sp>
      <p:sp>
        <p:nvSpPr>
          <p:cNvPr id="5" name="タイトル 1">
            <a:extLst>
              <a:ext uri="{FF2B5EF4-FFF2-40B4-BE49-F238E27FC236}">
                <a16:creationId xmlns:a16="http://schemas.microsoft.com/office/drawing/2014/main" id="{256960B6-5D33-DB58-2082-C25869597D81}"/>
              </a:ext>
            </a:extLst>
          </p:cNvPr>
          <p:cNvSpPr txBox="1">
            <a:spLocks/>
          </p:cNvSpPr>
          <p:nvPr/>
        </p:nvSpPr>
        <p:spPr>
          <a:xfrm>
            <a:off x="514350" y="742104"/>
            <a:ext cx="5829300" cy="318346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54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高萩市</a:t>
            </a:r>
            <a:br>
              <a:rPr lang="en-US" altLang="ja-JP" sz="54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br>
            <a:br>
              <a:rPr lang="en-US" altLang="ja-JP" sz="54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br>
            <a:r>
              <a:rPr lang="ja-JP" altLang="en-US" sz="80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伝言ノート</a:t>
            </a:r>
          </a:p>
        </p:txBody>
      </p:sp>
      <p:grpSp>
        <p:nvGrpSpPr>
          <p:cNvPr id="16" name="グループ化 15">
            <a:extLst>
              <a:ext uri="{FF2B5EF4-FFF2-40B4-BE49-F238E27FC236}">
                <a16:creationId xmlns:a16="http://schemas.microsoft.com/office/drawing/2014/main" id="{E1DC8FE9-4EE2-4F8D-F018-80D2481C1A02}"/>
              </a:ext>
            </a:extLst>
          </p:cNvPr>
          <p:cNvGrpSpPr/>
          <p:nvPr/>
        </p:nvGrpSpPr>
        <p:grpSpPr>
          <a:xfrm>
            <a:off x="746023" y="6598681"/>
            <a:ext cx="5355215" cy="1365528"/>
            <a:chOff x="679826" y="5754302"/>
            <a:chExt cx="5429250" cy="1365528"/>
          </a:xfrm>
        </p:grpSpPr>
        <p:grpSp>
          <p:nvGrpSpPr>
            <p:cNvPr id="15" name="グループ化 14">
              <a:extLst>
                <a:ext uri="{FF2B5EF4-FFF2-40B4-BE49-F238E27FC236}">
                  <a16:creationId xmlns:a16="http://schemas.microsoft.com/office/drawing/2014/main" id="{3EC7263B-EC4F-D364-92F7-436FEB497669}"/>
                </a:ext>
              </a:extLst>
            </p:cNvPr>
            <p:cNvGrpSpPr/>
            <p:nvPr/>
          </p:nvGrpSpPr>
          <p:grpSpPr>
            <a:xfrm>
              <a:off x="679826" y="5754302"/>
              <a:ext cx="5429250" cy="1365528"/>
              <a:chOff x="680084" y="5866955"/>
              <a:chExt cx="5429250" cy="1365528"/>
            </a:xfrm>
          </p:grpSpPr>
          <p:sp>
            <p:nvSpPr>
              <p:cNvPr id="7" name="四角形: 角を丸くする 6">
                <a:extLst>
                  <a:ext uri="{FF2B5EF4-FFF2-40B4-BE49-F238E27FC236}">
                    <a16:creationId xmlns:a16="http://schemas.microsoft.com/office/drawing/2014/main" id="{38119B30-AF13-977F-501D-2A97CC530A19}"/>
                  </a:ext>
                </a:extLst>
              </p:cNvPr>
              <p:cNvSpPr/>
              <p:nvPr/>
            </p:nvSpPr>
            <p:spPr>
              <a:xfrm>
                <a:off x="680084" y="5866955"/>
                <a:ext cx="5429250" cy="1365528"/>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11" name="直線コネクタ 10">
                <a:extLst>
                  <a:ext uri="{FF2B5EF4-FFF2-40B4-BE49-F238E27FC236}">
                    <a16:creationId xmlns:a16="http://schemas.microsoft.com/office/drawing/2014/main" id="{025CBD83-C678-6945-96B7-5E8F9CAFCC2D}"/>
                  </a:ext>
                </a:extLst>
              </p:cNvPr>
              <p:cNvCxnSpPr/>
              <p:nvPr/>
            </p:nvCxnSpPr>
            <p:spPr>
              <a:xfrm>
                <a:off x="3394710" y="6069330"/>
                <a:ext cx="0" cy="69723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9" name="直線コネクタ 8">
              <a:extLst>
                <a:ext uri="{FF2B5EF4-FFF2-40B4-BE49-F238E27FC236}">
                  <a16:creationId xmlns:a16="http://schemas.microsoft.com/office/drawing/2014/main" id="{BAD6CDED-151F-F594-7C5E-EF10CD252258}"/>
                </a:ext>
              </a:extLst>
            </p:cNvPr>
            <p:cNvCxnSpPr/>
            <p:nvPr/>
          </p:nvCxnSpPr>
          <p:spPr>
            <a:xfrm>
              <a:off x="991552" y="6694596"/>
              <a:ext cx="4806315"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テキスト ボックス 11">
            <a:extLst>
              <a:ext uri="{FF2B5EF4-FFF2-40B4-BE49-F238E27FC236}">
                <a16:creationId xmlns:a16="http://schemas.microsoft.com/office/drawing/2014/main" id="{12EC884C-5469-B36F-EBC6-6F5D52CCBFB0}"/>
              </a:ext>
            </a:extLst>
          </p:cNvPr>
          <p:cNvSpPr txBox="1"/>
          <p:nvPr/>
        </p:nvSpPr>
        <p:spPr>
          <a:xfrm>
            <a:off x="1010526" y="6731465"/>
            <a:ext cx="2338664" cy="369332"/>
          </a:xfrm>
          <a:prstGeom prst="rect">
            <a:avLst/>
          </a:prstGeom>
          <a:noFill/>
        </p:spPr>
        <p:txBody>
          <a:bodyPr wrap="square" rtlCol="0">
            <a:spAutoFit/>
          </a:bodyPr>
          <a:lstStyle/>
          <a:p>
            <a:r>
              <a:rPr kumimoji="1" lang="ja-JP" altLang="en-US" dirty="0">
                <a:solidFill>
                  <a:schemeClr val="tx2">
                    <a:lumMod val="75000"/>
                    <a:lumOff val="25000"/>
                  </a:schemeClr>
                </a:solidFill>
              </a:rPr>
              <a:t>わたし</a:t>
            </a:r>
            <a:endParaRPr kumimoji="1" lang="ja-JP" altLang="en-US" sz="1200" dirty="0">
              <a:solidFill>
                <a:schemeClr val="bg1">
                  <a:lumMod val="50000"/>
                </a:schemeClr>
              </a:solidFill>
            </a:endParaRPr>
          </a:p>
        </p:txBody>
      </p:sp>
      <p:sp>
        <p:nvSpPr>
          <p:cNvPr id="14" name="テキスト ボックス 13">
            <a:extLst>
              <a:ext uri="{FF2B5EF4-FFF2-40B4-BE49-F238E27FC236}">
                <a16:creationId xmlns:a16="http://schemas.microsoft.com/office/drawing/2014/main" id="{B3943C27-B628-84FA-67B2-4356A915392A}"/>
              </a:ext>
            </a:extLst>
          </p:cNvPr>
          <p:cNvSpPr txBox="1"/>
          <p:nvPr/>
        </p:nvSpPr>
        <p:spPr>
          <a:xfrm>
            <a:off x="1240243" y="7594877"/>
            <a:ext cx="4366773" cy="369332"/>
          </a:xfrm>
          <a:prstGeom prst="rect">
            <a:avLst/>
          </a:prstGeom>
          <a:noFill/>
        </p:spPr>
        <p:txBody>
          <a:bodyPr wrap="square" rtlCol="0">
            <a:spAutoFit/>
          </a:bodyPr>
          <a:lstStyle/>
          <a:p>
            <a:r>
              <a:rPr kumimoji="1" lang="ja-JP" altLang="en-US" dirty="0">
                <a:solidFill>
                  <a:schemeClr val="tx2">
                    <a:lumMod val="75000"/>
                    <a:lumOff val="25000"/>
                  </a:schemeClr>
                </a:solidFill>
              </a:rPr>
              <a:t>書き始めた時期　　</a:t>
            </a:r>
            <a:r>
              <a:rPr kumimoji="1" lang="ja-JP" altLang="en-US" sz="800" dirty="0">
                <a:solidFill>
                  <a:schemeClr val="bg1">
                    <a:lumMod val="50000"/>
                  </a:schemeClr>
                </a:solidFill>
              </a:rPr>
              <a:t>　　</a:t>
            </a:r>
            <a:r>
              <a:rPr kumimoji="1" lang="ja-JP" altLang="en-US" sz="800" dirty="0">
                <a:solidFill>
                  <a:schemeClr val="tx2">
                    <a:lumMod val="75000"/>
                    <a:lumOff val="25000"/>
                  </a:schemeClr>
                </a:solidFill>
              </a:rPr>
              <a:t>　</a:t>
            </a:r>
            <a:r>
              <a:rPr kumimoji="1" lang="ja-JP" altLang="en-US" dirty="0">
                <a:solidFill>
                  <a:schemeClr val="tx2">
                    <a:lumMod val="75000"/>
                    <a:lumOff val="25000"/>
                  </a:schemeClr>
                </a:solidFill>
              </a:rPr>
              <a:t>年 </a:t>
            </a:r>
            <a:r>
              <a:rPr kumimoji="1" lang="ja-JP" altLang="en-US" sz="800" b="1" dirty="0">
                <a:solidFill>
                  <a:schemeClr val="bg1">
                    <a:lumMod val="65000"/>
                  </a:schemeClr>
                </a:solidFill>
                <a:latin typeface="+mn-ea"/>
              </a:rPr>
              <a:t>　</a:t>
            </a:r>
            <a:r>
              <a:rPr kumimoji="1" lang="ja-JP" altLang="en-US" sz="800" b="1" dirty="0">
                <a:solidFill>
                  <a:schemeClr val="bg1">
                    <a:lumMod val="50000"/>
                  </a:schemeClr>
                </a:solidFill>
                <a:latin typeface="+mn-ea"/>
              </a:rPr>
              <a:t>　　</a:t>
            </a:r>
            <a:r>
              <a:rPr kumimoji="1" lang="ja-JP" altLang="en-US" dirty="0">
                <a:solidFill>
                  <a:schemeClr val="tx2">
                    <a:lumMod val="75000"/>
                    <a:lumOff val="25000"/>
                  </a:schemeClr>
                </a:solidFill>
              </a:rPr>
              <a:t>月 </a:t>
            </a:r>
            <a:r>
              <a:rPr kumimoji="1" lang="ja-JP" altLang="en-US" sz="800" b="1" dirty="0">
                <a:solidFill>
                  <a:schemeClr val="bg1">
                    <a:lumMod val="65000"/>
                  </a:schemeClr>
                </a:solidFill>
                <a:latin typeface="+mn-ea"/>
              </a:rPr>
              <a:t>　</a:t>
            </a:r>
            <a:r>
              <a:rPr kumimoji="1" lang="ja-JP" altLang="en-US" sz="800" b="1" dirty="0">
                <a:solidFill>
                  <a:schemeClr val="bg1">
                    <a:lumMod val="50000"/>
                  </a:schemeClr>
                </a:solidFill>
                <a:latin typeface="+mn-ea"/>
              </a:rPr>
              <a:t>　　</a:t>
            </a:r>
            <a:r>
              <a:rPr kumimoji="1" lang="ja-JP" altLang="en-US" dirty="0">
                <a:solidFill>
                  <a:schemeClr val="tx2">
                    <a:lumMod val="75000"/>
                    <a:lumOff val="25000"/>
                  </a:schemeClr>
                </a:solidFill>
              </a:rPr>
              <a:t>日　　</a:t>
            </a:r>
          </a:p>
        </p:txBody>
      </p:sp>
      <p:sp>
        <p:nvSpPr>
          <p:cNvPr id="13" name="テキスト ボックス 12">
            <a:extLst>
              <a:ext uri="{FF2B5EF4-FFF2-40B4-BE49-F238E27FC236}">
                <a16:creationId xmlns:a16="http://schemas.microsoft.com/office/drawing/2014/main" id="{2DE173AB-3433-E1DB-F485-727FDCFC7F83}"/>
              </a:ext>
            </a:extLst>
          </p:cNvPr>
          <p:cNvSpPr txBox="1"/>
          <p:nvPr/>
        </p:nvSpPr>
        <p:spPr>
          <a:xfrm>
            <a:off x="3444831" y="6723460"/>
            <a:ext cx="2635205" cy="369332"/>
          </a:xfrm>
          <a:prstGeom prst="rect">
            <a:avLst/>
          </a:prstGeom>
          <a:noFill/>
        </p:spPr>
        <p:txBody>
          <a:bodyPr wrap="square" rtlCol="0">
            <a:spAutoFit/>
          </a:bodyPr>
          <a:lstStyle/>
          <a:p>
            <a:r>
              <a:rPr kumimoji="1" lang="ja-JP" altLang="en-US" dirty="0">
                <a:solidFill>
                  <a:schemeClr val="tx2">
                    <a:lumMod val="75000"/>
                    <a:lumOff val="25000"/>
                  </a:schemeClr>
                </a:solidFill>
              </a:rPr>
              <a:t>あなた</a:t>
            </a:r>
            <a:endParaRPr kumimoji="1" lang="ja-JP" altLang="en-US" sz="1200" dirty="0">
              <a:solidFill>
                <a:schemeClr val="tx2">
                  <a:lumMod val="75000"/>
                  <a:lumOff val="25000"/>
                </a:schemeClr>
              </a:solidFill>
            </a:endParaRPr>
          </a:p>
        </p:txBody>
      </p:sp>
      <p:sp>
        <p:nvSpPr>
          <p:cNvPr id="6" name="テキスト ボックス 5">
            <a:extLst>
              <a:ext uri="{FF2B5EF4-FFF2-40B4-BE49-F238E27FC236}">
                <a16:creationId xmlns:a16="http://schemas.microsoft.com/office/drawing/2014/main" id="{C0BCEAAC-9E6E-FD63-BEE5-60A34EB24645}"/>
              </a:ext>
            </a:extLst>
          </p:cNvPr>
          <p:cNvSpPr txBox="1"/>
          <p:nvPr/>
        </p:nvSpPr>
        <p:spPr>
          <a:xfrm>
            <a:off x="998735" y="7066390"/>
            <a:ext cx="2329256" cy="369332"/>
          </a:xfrm>
          <a:prstGeom prst="rect">
            <a:avLst/>
          </a:prstGeom>
          <a:noFill/>
        </p:spPr>
        <p:txBody>
          <a:bodyPr wrap="square" rtlCol="0">
            <a:spAutoFit/>
          </a:bodyPr>
          <a:lstStyle/>
          <a:p>
            <a:r>
              <a:rPr kumimoji="1" lang="ja-JP" altLang="en-US" b="1" dirty="0">
                <a:solidFill>
                  <a:schemeClr val="accent1">
                    <a:lumMod val="75000"/>
                  </a:schemeClr>
                </a:solidFill>
                <a:latin typeface="+mn-ea"/>
              </a:rPr>
              <a:t>氏名　</a:t>
            </a:r>
            <a:endParaRPr kumimoji="1" lang="ja-JP" altLang="en-US" sz="1200" b="1" dirty="0">
              <a:solidFill>
                <a:schemeClr val="bg1">
                  <a:lumMod val="65000"/>
                </a:schemeClr>
              </a:solidFill>
              <a:highlight>
                <a:srgbClr val="C0C0C0"/>
              </a:highlight>
              <a:latin typeface="+mn-ea"/>
            </a:endParaRPr>
          </a:p>
        </p:txBody>
      </p:sp>
      <p:sp>
        <p:nvSpPr>
          <p:cNvPr id="8" name="テキスト ボックス 7">
            <a:extLst>
              <a:ext uri="{FF2B5EF4-FFF2-40B4-BE49-F238E27FC236}">
                <a16:creationId xmlns:a16="http://schemas.microsoft.com/office/drawing/2014/main" id="{FA09BF21-3B2E-2685-6656-96394FCA2478}"/>
              </a:ext>
            </a:extLst>
          </p:cNvPr>
          <p:cNvSpPr txBox="1"/>
          <p:nvPr/>
        </p:nvSpPr>
        <p:spPr>
          <a:xfrm>
            <a:off x="3423630" y="7065065"/>
            <a:ext cx="2581965" cy="369332"/>
          </a:xfrm>
          <a:prstGeom prst="rect">
            <a:avLst/>
          </a:prstGeom>
          <a:noFill/>
        </p:spPr>
        <p:txBody>
          <a:bodyPr wrap="square" rtlCol="0">
            <a:spAutoFit/>
          </a:bodyPr>
          <a:lstStyle/>
          <a:p>
            <a:r>
              <a:rPr kumimoji="1" lang="ja-JP" altLang="en-US" b="1" dirty="0">
                <a:solidFill>
                  <a:schemeClr val="accent1">
                    <a:lumMod val="75000"/>
                  </a:schemeClr>
                </a:solidFill>
                <a:latin typeface="+mn-ea"/>
              </a:rPr>
              <a:t>氏名　　</a:t>
            </a:r>
          </a:p>
        </p:txBody>
      </p:sp>
      <p:sp>
        <p:nvSpPr>
          <p:cNvPr id="10" name="正方形/長方形 9">
            <a:extLst>
              <a:ext uri="{FF2B5EF4-FFF2-40B4-BE49-F238E27FC236}">
                <a16:creationId xmlns:a16="http://schemas.microsoft.com/office/drawing/2014/main" id="{5FED76D1-BE9C-DC47-2D13-DB1704EA907F}"/>
              </a:ext>
            </a:extLst>
          </p:cNvPr>
          <p:cNvSpPr/>
          <p:nvPr/>
        </p:nvSpPr>
        <p:spPr>
          <a:xfrm>
            <a:off x="1571398" y="7043736"/>
            <a:ext cx="1831031" cy="421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D73EF35-06C6-D4E5-59F9-3EA7CC786220}"/>
              </a:ext>
            </a:extLst>
          </p:cNvPr>
          <p:cNvSpPr/>
          <p:nvPr/>
        </p:nvSpPr>
        <p:spPr>
          <a:xfrm>
            <a:off x="1781690" y="5055893"/>
            <a:ext cx="1831031" cy="1388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779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図 2">
            <a:extLst>
              <a:ext uri="{FF2B5EF4-FFF2-40B4-BE49-F238E27FC236}">
                <a16:creationId xmlns:a16="http://schemas.microsoft.com/office/drawing/2014/main" id="{C3E54A88-27A2-9ADD-F286-3D1D4D353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88727" cy="9144000"/>
          </a:xfrm>
          <a:prstGeom prst="rect">
            <a:avLst/>
          </a:prstGeom>
        </p:spPr>
      </p:pic>
      <p:grpSp>
        <p:nvGrpSpPr>
          <p:cNvPr id="2" name="Group 627"/>
          <p:cNvGrpSpPr/>
          <p:nvPr/>
        </p:nvGrpSpPr>
        <p:grpSpPr>
          <a:xfrm>
            <a:off x="499643" y="-2594344"/>
            <a:ext cx="6112988" cy="9017785"/>
            <a:chOff x="614990" y="74999"/>
            <a:chExt cx="6329997" cy="8993996"/>
          </a:xfrm>
        </p:grpSpPr>
        <p:sp>
          <p:nvSpPr>
            <p:cNvPr id="3" name="Shape 661"/>
            <p:cNvSpPr/>
            <p:nvPr/>
          </p:nvSpPr>
          <p:spPr>
            <a:xfrm>
              <a:off x="6914990" y="1285906"/>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4" name="Shape 662"/>
            <p:cNvSpPr/>
            <p:nvPr/>
          </p:nvSpPr>
          <p:spPr>
            <a:xfrm>
              <a:off x="614990" y="1285906"/>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5" name="Shape 663"/>
            <p:cNvSpPr/>
            <p:nvPr/>
          </p:nvSpPr>
          <p:spPr>
            <a:xfrm>
              <a:off x="6914990" y="74999"/>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6" name="Shape 664"/>
            <p:cNvSpPr/>
            <p:nvPr/>
          </p:nvSpPr>
          <p:spPr>
            <a:xfrm>
              <a:off x="614990" y="74999"/>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4" name="Shape 671"/>
            <p:cNvSpPr/>
            <p:nvPr/>
          </p:nvSpPr>
          <p:spPr>
            <a:xfrm>
              <a:off x="6914990" y="159189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5" name="Shape 672"/>
            <p:cNvSpPr/>
            <p:nvPr/>
          </p:nvSpPr>
          <p:spPr>
            <a:xfrm>
              <a:off x="614990" y="159189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1" name="Shape 677"/>
            <p:cNvSpPr/>
            <p:nvPr/>
          </p:nvSpPr>
          <p:spPr>
            <a:xfrm>
              <a:off x="6914990" y="4319704"/>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2" name="Shape 678"/>
            <p:cNvSpPr/>
            <p:nvPr/>
          </p:nvSpPr>
          <p:spPr>
            <a:xfrm>
              <a:off x="614990" y="4319704"/>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0" name="Shape 685"/>
            <p:cNvSpPr/>
            <p:nvPr/>
          </p:nvSpPr>
          <p:spPr>
            <a:xfrm>
              <a:off x="6914990" y="9038997"/>
              <a:ext cx="29997" cy="29998"/>
            </a:xfrm>
            <a:custGeom>
              <a:avLst/>
              <a:gdLst/>
              <a:ahLst/>
              <a:cxnLst/>
              <a:rect l="0" t="0" r="0" b="0"/>
              <a:pathLst>
                <a:path w="29997" h="29998">
                  <a:moveTo>
                    <a:pt x="0" y="0"/>
                  </a:moveTo>
                  <a:lnTo>
                    <a:pt x="29997" y="0"/>
                  </a:lnTo>
                  <a:lnTo>
                    <a:pt x="29997" y="29998"/>
                  </a:lnTo>
                  <a:lnTo>
                    <a:pt x="0" y="29998"/>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1" name="Shape 686"/>
            <p:cNvSpPr/>
            <p:nvPr/>
          </p:nvSpPr>
          <p:spPr>
            <a:xfrm>
              <a:off x="614990" y="9038997"/>
              <a:ext cx="29997" cy="29998"/>
            </a:xfrm>
            <a:custGeom>
              <a:avLst/>
              <a:gdLst/>
              <a:ahLst/>
              <a:cxnLst/>
              <a:rect l="0" t="0" r="0" b="0"/>
              <a:pathLst>
                <a:path w="29997" h="29998">
                  <a:moveTo>
                    <a:pt x="0" y="0"/>
                  </a:moveTo>
                  <a:lnTo>
                    <a:pt x="29997" y="0"/>
                  </a:lnTo>
                  <a:lnTo>
                    <a:pt x="29997" y="29998"/>
                  </a:lnTo>
                  <a:lnTo>
                    <a:pt x="0" y="29998"/>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2" name="Shape 687"/>
            <p:cNvSpPr/>
            <p:nvPr/>
          </p:nvSpPr>
          <p:spPr>
            <a:xfrm>
              <a:off x="6914990" y="4625697"/>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3" name="Shape 688"/>
            <p:cNvSpPr/>
            <p:nvPr/>
          </p:nvSpPr>
          <p:spPr>
            <a:xfrm>
              <a:off x="614990" y="4625697"/>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grpSp>
      <p:grpSp>
        <p:nvGrpSpPr>
          <p:cNvPr id="99" name="グループ化 98">
            <a:extLst>
              <a:ext uri="{FF2B5EF4-FFF2-40B4-BE49-F238E27FC236}">
                <a16:creationId xmlns:a16="http://schemas.microsoft.com/office/drawing/2014/main" id="{246BD9AE-086A-B02B-60A0-9A512468B1D8}"/>
              </a:ext>
            </a:extLst>
          </p:cNvPr>
          <p:cNvGrpSpPr/>
          <p:nvPr/>
        </p:nvGrpSpPr>
        <p:grpSpPr>
          <a:xfrm>
            <a:off x="170451" y="4916219"/>
            <a:ext cx="6442180" cy="3809191"/>
            <a:chOff x="499643" y="4758429"/>
            <a:chExt cx="6240780" cy="3809191"/>
          </a:xfrm>
        </p:grpSpPr>
        <p:sp>
          <p:nvSpPr>
            <p:cNvPr id="53" name="Shape 28"/>
            <p:cNvSpPr/>
            <p:nvPr/>
          </p:nvSpPr>
          <p:spPr>
            <a:xfrm>
              <a:off x="499643" y="4758429"/>
              <a:ext cx="6240780" cy="3809191"/>
            </a:xfrm>
            <a:prstGeom prst="rect">
              <a:avLst/>
            </a:prstGeom>
            <a:solidFill>
              <a:schemeClr val="bg1"/>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54" name="Shape 29"/>
            <p:cNvSpPr/>
            <p:nvPr/>
          </p:nvSpPr>
          <p:spPr>
            <a:xfrm>
              <a:off x="499643" y="4770941"/>
              <a:ext cx="6240780" cy="3778836"/>
            </a:xfrm>
            <a:prstGeom prst="rect">
              <a:avLst/>
            </a:prstGeom>
            <a:noFill/>
            <a:ln w="17996" cap="flat" cmpd="sng" algn="ctr">
              <a:solidFill>
                <a:srgbClr val="CA9ABF"/>
              </a:solidFill>
              <a:prstDash val="solid"/>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Rectangle 30"/>
            <p:cNvSpPr/>
            <p:nvPr/>
          </p:nvSpPr>
          <p:spPr>
            <a:xfrm>
              <a:off x="691437" y="4877034"/>
              <a:ext cx="5863551" cy="35876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defRPr/>
              </a:pP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kumimoji="0" lang="ja-JP" altLang="en-US" sz="1400" b="0" i="0" u="none" strike="noStrike" kern="100" cap="none" spc="0" normalizeH="0" baseline="0" noProof="0" dirty="0">
                  <a:ln>
                    <a:noFill/>
                  </a:ln>
                  <a:solidFill>
                    <a:schemeClr val="accent1"/>
                  </a:solidFill>
                  <a:effectLst/>
                  <a:uLnTx/>
                  <a:uFillTx/>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大切な思い出</a:t>
              </a:r>
              <a:endParaRPr kumimoji="0" lang="en-US" altLang="ja-JP" sz="1400" b="0" i="0" u="none" strike="noStrike" kern="100" cap="none" spc="0" normalizeH="0" baseline="0" noProof="0" dirty="0">
                <a:ln>
                  <a:noFill/>
                </a:ln>
                <a:solidFill>
                  <a:schemeClr val="accent1"/>
                </a:solidFill>
                <a:effectLst/>
                <a:uLnTx/>
                <a:uFillTx/>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marL="0" marR="0" lvl="0" indent="0" defTabSz="914400" eaLnBrk="1" fontAlgn="auto" latinLnBrk="0" hangingPunct="1">
                <a:lnSpc>
                  <a:spcPct val="107000"/>
                </a:lnSpc>
                <a:spcBef>
                  <a:spcPts val="0"/>
                </a:spcBef>
                <a:spcAft>
                  <a:spcPts val="800"/>
                </a:spcAft>
                <a:buClrTx/>
                <a:buSzTx/>
                <a:buFontTx/>
                <a:buNone/>
                <a:defRPr/>
              </a:pPr>
              <a:endParaRPr kumimoji="0" lang="en-US" altLang="ja-JP" sz="1400" b="0" i="0" u="none" strike="noStrike" kern="100" cap="none" spc="0" normalizeH="0" baseline="0" noProof="0" dirty="0">
                <a:ln>
                  <a:noFill/>
                </a:ln>
                <a:effectLst/>
                <a:uLnTx/>
                <a:uFillTx/>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 name="Shape 13">
              <a:extLst>
                <a:ext uri="{FF2B5EF4-FFF2-40B4-BE49-F238E27FC236}">
                  <a16:creationId xmlns:a16="http://schemas.microsoft.com/office/drawing/2014/main" id="{F3D857C7-41D2-D522-09CA-DF644AADB97C}"/>
                </a:ext>
              </a:extLst>
            </p:cNvPr>
            <p:cNvSpPr/>
            <p:nvPr/>
          </p:nvSpPr>
          <p:spPr>
            <a:xfrm>
              <a:off x="662530" y="5217876"/>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 name="Shape 13">
              <a:extLst>
                <a:ext uri="{FF2B5EF4-FFF2-40B4-BE49-F238E27FC236}">
                  <a16:creationId xmlns:a16="http://schemas.microsoft.com/office/drawing/2014/main" id="{D03E22D0-AA7E-E5EC-C271-B9D1DF229BFB}"/>
                </a:ext>
              </a:extLst>
            </p:cNvPr>
            <p:cNvSpPr/>
            <p:nvPr/>
          </p:nvSpPr>
          <p:spPr>
            <a:xfrm>
              <a:off x="662530" y="5582927"/>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0" name="Shape 13">
              <a:extLst>
                <a:ext uri="{FF2B5EF4-FFF2-40B4-BE49-F238E27FC236}">
                  <a16:creationId xmlns:a16="http://schemas.microsoft.com/office/drawing/2014/main" id="{48774CED-B2FE-6DEA-8688-66A7B2519A28}"/>
                </a:ext>
              </a:extLst>
            </p:cNvPr>
            <p:cNvSpPr/>
            <p:nvPr/>
          </p:nvSpPr>
          <p:spPr>
            <a:xfrm>
              <a:off x="662530" y="5947978"/>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1" name="Shape 13">
              <a:extLst>
                <a:ext uri="{FF2B5EF4-FFF2-40B4-BE49-F238E27FC236}">
                  <a16:creationId xmlns:a16="http://schemas.microsoft.com/office/drawing/2014/main" id="{90AD36D7-E2F5-A4FC-1086-70FB17310E11}"/>
                </a:ext>
              </a:extLst>
            </p:cNvPr>
            <p:cNvSpPr/>
            <p:nvPr/>
          </p:nvSpPr>
          <p:spPr>
            <a:xfrm>
              <a:off x="662530" y="6295308"/>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6" name="Shape 13">
              <a:extLst>
                <a:ext uri="{FF2B5EF4-FFF2-40B4-BE49-F238E27FC236}">
                  <a16:creationId xmlns:a16="http://schemas.microsoft.com/office/drawing/2014/main" id="{C7C63B2B-5557-49E3-6B83-4146CAA0A20D}"/>
                </a:ext>
              </a:extLst>
            </p:cNvPr>
            <p:cNvSpPr/>
            <p:nvPr/>
          </p:nvSpPr>
          <p:spPr>
            <a:xfrm>
              <a:off x="662530" y="6660359"/>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7" name="Shape 13">
              <a:extLst>
                <a:ext uri="{FF2B5EF4-FFF2-40B4-BE49-F238E27FC236}">
                  <a16:creationId xmlns:a16="http://schemas.microsoft.com/office/drawing/2014/main" id="{32A4552D-2F23-BFEA-3136-B60B368FFA1A}"/>
                </a:ext>
              </a:extLst>
            </p:cNvPr>
            <p:cNvSpPr/>
            <p:nvPr/>
          </p:nvSpPr>
          <p:spPr>
            <a:xfrm>
              <a:off x="662530" y="7025410"/>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8" name="Shape 13">
              <a:extLst>
                <a:ext uri="{FF2B5EF4-FFF2-40B4-BE49-F238E27FC236}">
                  <a16:creationId xmlns:a16="http://schemas.microsoft.com/office/drawing/2014/main" id="{351D7E9F-6D50-CE48-C721-CA413DFE076C}"/>
                </a:ext>
              </a:extLst>
            </p:cNvPr>
            <p:cNvSpPr/>
            <p:nvPr/>
          </p:nvSpPr>
          <p:spPr>
            <a:xfrm>
              <a:off x="662530" y="7411728"/>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9" name="Shape 13">
              <a:extLst>
                <a:ext uri="{FF2B5EF4-FFF2-40B4-BE49-F238E27FC236}">
                  <a16:creationId xmlns:a16="http://schemas.microsoft.com/office/drawing/2014/main" id="{DBAAB4EC-D717-C0E7-1BAB-3683E874C695}"/>
                </a:ext>
              </a:extLst>
            </p:cNvPr>
            <p:cNvSpPr/>
            <p:nvPr/>
          </p:nvSpPr>
          <p:spPr>
            <a:xfrm>
              <a:off x="662530" y="7776779"/>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20" name="Shape 13">
              <a:extLst>
                <a:ext uri="{FF2B5EF4-FFF2-40B4-BE49-F238E27FC236}">
                  <a16:creationId xmlns:a16="http://schemas.microsoft.com/office/drawing/2014/main" id="{8E3F62C0-9F2E-6AFD-3BDA-462166437643}"/>
                </a:ext>
              </a:extLst>
            </p:cNvPr>
            <p:cNvSpPr/>
            <p:nvPr/>
          </p:nvSpPr>
          <p:spPr>
            <a:xfrm>
              <a:off x="662530" y="8141830"/>
              <a:ext cx="5863551" cy="0"/>
            </a:xfrm>
            <a:prstGeom prst="rect">
              <a:avLst/>
            </a:pr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grpSp>
      <p:sp>
        <p:nvSpPr>
          <p:cNvPr id="75" name="Shape 10">
            <a:extLst>
              <a:ext uri="{FF2B5EF4-FFF2-40B4-BE49-F238E27FC236}">
                <a16:creationId xmlns:a16="http://schemas.microsoft.com/office/drawing/2014/main" id="{59A63523-2635-1D87-ADAE-6970708C06A9}"/>
              </a:ext>
            </a:extLst>
          </p:cNvPr>
          <p:cNvSpPr/>
          <p:nvPr/>
        </p:nvSpPr>
        <p:spPr>
          <a:xfrm>
            <a:off x="170451" y="521561"/>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76" name="Shape 11">
            <a:extLst>
              <a:ext uri="{FF2B5EF4-FFF2-40B4-BE49-F238E27FC236}">
                <a16:creationId xmlns:a16="http://schemas.microsoft.com/office/drawing/2014/main" id="{C603EC71-8C70-25A6-D847-275520C63FE4}"/>
              </a:ext>
            </a:extLst>
          </p:cNvPr>
          <p:cNvSpPr/>
          <p:nvPr/>
        </p:nvSpPr>
        <p:spPr>
          <a:xfrm>
            <a:off x="170451" y="544236"/>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77" name="Shape 13">
            <a:extLst>
              <a:ext uri="{FF2B5EF4-FFF2-40B4-BE49-F238E27FC236}">
                <a16:creationId xmlns:a16="http://schemas.microsoft.com/office/drawing/2014/main" id="{593EB476-6287-D605-EA8C-9C297CBC78C1}"/>
              </a:ext>
            </a:extLst>
          </p:cNvPr>
          <p:cNvSpPr/>
          <p:nvPr/>
        </p:nvSpPr>
        <p:spPr>
          <a:xfrm>
            <a:off x="403106" y="101191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78" name="Shape 13">
            <a:extLst>
              <a:ext uri="{FF2B5EF4-FFF2-40B4-BE49-F238E27FC236}">
                <a16:creationId xmlns:a16="http://schemas.microsoft.com/office/drawing/2014/main" id="{F5536D1D-0BAF-1EFB-DA6D-52A765AF33C6}"/>
              </a:ext>
            </a:extLst>
          </p:cNvPr>
          <p:cNvSpPr/>
          <p:nvPr/>
        </p:nvSpPr>
        <p:spPr>
          <a:xfrm>
            <a:off x="403106" y="131290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79" name="Shape 13">
            <a:extLst>
              <a:ext uri="{FF2B5EF4-FFF2-40B4-BE49-F238E27FC236}">
                <a16:creationId xmlns:a16="http://schemas.microsoft.com/office/drawing/2014/main" id="{89625235-CBF8-6E61-683F-6D56D4AA8851}"/>
              </a:ext>
            </a:extLst>
          </p:cNvPr>
          <p:cNvSpPr/>
          <p:nvPr/>
        </p:nvSpPr>
        <p:spPr>
          <a:xfrm>
            <a:off x="403106" y="161389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0" name="Rectangle 39">
            <a:extLst>
              <a:ext uri="{FF2B5EF4-FFF2-40B4-BE49-F238E27FC236}">
                <a16:creationId xmlns:a16="http://schemas.microsoft.com/office/drawing/2014/main" id="{96B497EF-E663-A4BD-58F0-BBAB514D2C92}"/>
              </a:ext>
            </a:extLst>
          </p:cNvPr>
          <p:cNvSpPr/>
          <p:nvPr/>
        </p:nvSpPr>
        <p:spPr>
          <a:xfrm>
            <a:off x="351085" y="666501"/>
            <a:ext cx="6070126" cy="1170970"/>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■退職後（第２の人生スタート）</a:t>
            </a:r>
            <a:endParaRPr lang="en-US" alt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ja-JP" sz="1400" kern="100" dirty="0">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2" name="Shape 10">
            <a:extLst>
              <a:ext uri="{FF2B5EF4-FFF2-40B4-BE49-F238E27FC236}">
                <a16:creationId xmlns:a16="http://schemas.microsoft.com/office/drawing/2014/main" id="{9C5271DE-562A-3424-28F8-4CAF33675173}"/>
              </a:ext>
            </a:extLst>
          </p:cNvPr>
          <p:cNvSpPr/>
          <p:nvPr/>
        </p:nvSpPr>
        <p:spPr>
          <a:xfrm>
            <a:off x="184273" y="1983429"/>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83" name="Shape 11">
            <a:extLst>
              <a:ext uri="{FF2B5EF4-FFF2-40B4-BE49-F238E27FC236}">
                <a16:creationId xmlns:a16="http://schemas.microsoft.com/office/drawing/2014/main" id="{2D4A37A1-A902-CBCE-59FE-348344FDD693}"/>
              </a:ext>
            </a:extLst>
          </p:cNvPr>
          <p:cNvSpPr/>
          <p:nvPr/>
        </p:nvSpPr>
        <p:spPr>
          <a:xfrm>
            <a:off x="184273" y="2006104"/>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84" name="Shape 13">
            <a:extLst>
              <a:ext uri="{FF2B5EF4-FFF2-40B4-BE49-F238E27FC236}">
                <a16:creationId xmlns:a16="http://schemas.microsoft.com/office/drawing/2014/main" id="{C10E8C6E-BDF1-A986-7F84-A805297B8841}"/>
              </a:ext>
            </a:extLst>
          </p:cNvPr>
          <p:cNvSpPr/>
          <p:nvPr/>
        </p:nvSpPr>
        <p:spPr>
          <a:xfrm>
            <a:off x="416928" y="2473779"/>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5" name="Shape 13">
            <a:extLst>
              <a:ext uri="{FF2B5EF4-FFF2-40B4-BE49-F238E27FC236}">
                <a16:creationId xmlns:a16="http://schemas.microsoft.com/office/drawing/2014/main" id="{93090B06-6006-3B8A-017D-A9342A831022}"/>
              </a:ext>
            </a:extLst>
          </p:cNvPr>
          <p:cNvSpPr/>
          <p:nvPr/>
        </p:nvSpPr>
        <p:spPr>
          <a:xfrm>
            <a:off x="416928" y="2774769"/>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6" name="Shape 13">
            <a:extLst>
              <a:ext uri="{FF2B5EF4-FFF2-40B4-BE49-F238E27FC236}">
                <a16:creationId xmlns:a16="http://schemas.microsoft.com/office/drawing/2014/main" id="{B370C9C2-9130-DB61-E398-38978B92F402}"/>
              </a:ext>
            </a:extLst>
          </p:cNvPr>
          <p:cNvSpPr/>
          <p:nvPr/>
        </p:nvSpPr>
        <p:spPr>
          <a:xfrm>
            <a:off x="416928" y="3075759"/>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7" name="Rectangle 39">
            <a:extLst>
              <a:ext uri="{FF2B5EF4-FFF2-40B4-BE49-F238E27FC236}">
                <a16:creationId xmlns:a16="http://schemas.microsoft.com/office/drawing/2014/main" id="{9094C27E-1D19-C8E2-F803-C21BED160A0F}"/>
              </a:ext>
            </a:extLst>
          </p:cNvPr>
          <p:cNvSpPr/>
          <p:nvPr/>
        </p:nvSpPr>
        <p:spPr>
          <a:xfrm>
            <a:off x="364906" y="2128368"/>
            <a:ext cx="6056305" cy="1178607"/>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■職歴</a:t>
            </a:r>
            <a:endParaRPr lang="en-US" alt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ja-JP" sz="1400" kern="100" dirty="0">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9" name="Shape 10">
            <a:extLst>
              <a:ext uri="{FF2B5EF4-FFF2-40B4-BE49-F238E27FC236}">
                <a16:creationId xmlns:a16="http://schemas.microsoft.com/office/drawing/2014/main" id="{920CC01B-9A22-D2B9-3DFD-7A07EC84729B}"/>
              </a:ext>
            </a:extLst>
          </p:cNvPr>
          <p:cNvSpPr/>
          <p:nvPr/>
        </p:nvSpPr>
        <p:spPr>
          <a:xfrm>
            <a:off x="184273" y="3449824"/>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90" name="Shape 11">
            <a:extLst>
              <a:ext uri="{FF2B5EF4-FFF2-40B4-BE49-F238E27FC236}">
                <a16:creationId xmlns:a16="http://schemas.microsoft.com/office/drawing/2014/main" id="{F471F084-3A54-5B6E-AA57-C2BBF6C032A2}"/>
              </a:ext>
            </a:extLst>
          </p:cNvPr>
          <p:cNvSpPr/>
          <p:nvPr/>
        </p:nvSpPr>
        <p:spPr>
          <a:xfrm>
            <a:off x="184273" y="3472499"/>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91" name="Shape 13">
            <a:extLst>
              <a:ext uri="{FF2B5EF4-FFF2-40B4-BE49-F238E27FC236}">
                <a16:creationId xmlns:a16="http://schemas.microsoft.com/office/drawing/2014/main" id="{2E227A54-26F5-5A77-766F-98A67DFDD562}"/>
              </a:ext>
            </a:extLst>
          </p:cNvPr>
          <p:cNvSpPr/>
          <p:nvPr/>
        </p:nvSpPr>
        <p:spPr>
          <a:xfrm>
            <a:off x="416928" y="3940174"/>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6" name="Shape 13">
            <a:extLst>
              <a:ext uri="{FF2B5EF4-FFF2-40B4-BE49-F238E27FC236}">
                <a16:creationId xmlns:a16="http://schemas.microsoft.com/office/drawing/2014/main" id="{EEB38FBE-0571-BF27-4925-4FBAFD36C1D1}"/>
              </a:ext>
            </a:extLst>
          </p:cNvPr>
          <p:cNvSpPr/>
          <p:nvPr/>
        </p:nvSpPr>
        <p:spPr>
          <a:xfrm>
            <a:off x="416928" y="4241164"/>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7" name="Shape 13">
            <a:extLst>
              <a:ext uri="{FF2B5EF4-FFF2-40B4-BE49-F238E27FC236}">
                <a16:creationId xmlns:a16="http://schemas.microsoft.com/office/drawing/2014/main" id="{7D9508A9-08F6-9A9F-492F-7AA11232A101}"/>
              </a:ext>
            </a:extLst>
          </p:cNvPr>
          <p:cNvSpPr/>
          <p:nvPr/>
        </p:nvSpPr>
        <p:spPr>
          <a:xfrm>
            <a:off x="416928" y="4542154"/>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8" name="Rectangle 39">
            <a:extLst>
              <a:ext uri="{FF2B5EF4-FFF2-40B4-BE49-F238E27FC236}">
                <a16:creationId xmlns:a16="http://schemas.microsoft.com/office/drawing/2014/main" id="{C8E4D5B6-C215-3344-675A-5A7E8F3F0AEF}"/>
              </a:ext>
            </a:extLst>
          </p:cNvPr>
          <p:cNvSpPr/>
          <p:nvPr/>
        </p:nvSpPr>
        <p:spPr>
          <a:xfrm>
            <a:off x="364906" y="3594763"/>
            <a:ext cx="6026465" cy="1200627"/>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■これまで住んだ家・場所</a:t>
            </a:r>
            <a:endParaRPr lang="en-US" alt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ja-JP" sz="1400" kern="100" dirty="0">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7" name="スライド番号プレースホルダー 10">
            <a:extLst>
              <a:ext uri="{FF2B5EF4-FFF2-40B4-BE49-F238E27FC236}">
                <a16:creationId xmlns:a16="http://schemas.microsoft.com/office/drawing/2014/main" id="{78516114-F6F2-E277-C899-773A8735C226}"/>
              </a:ext>
            </a:extLst>
          </p:cNvPr>
          <p:cNvSpPr txBox="1">
            <a:spLocks/>
          </p:cNvSpPr>
          <p:nvPr/>
        </p:nvSpPr>
        <p:spPr>
          <a:xfrm>
            <a:off x="2608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74"/>
            <a:ext cx="6858001" cy="9159748"/>
          </a:xfrm>
          <a:prstGeom prst="rect">
            <a:avLst/>
          </a:prstGeom>
        </p:spPr>
      </p:pic>
      <p:sp>
        <p:nvSpPr>
          <p:cNvPr id="2" name="四角形: 角を丸くする 1">
            <a:extLst>
              <a:ext uri="{FF2B5EF4-FFF2-40B4-BE49-F238E27FC236}">
                <a16:creationId xmlns:a16="http://schemas.microsoft.com/office/drawing/2014/main" id="{C69F168E-A1F1-23DF-3A74-28AA5A7D5AC1}"/>
              </a:ext>
            </a:extLst>
          </p:cNvPr>
          <p:cNvSpPr/>
          <p:nvPr/>
        </p:nvSpPr>
        <p:spPr>
          <a:xfrm>
            <a:off x="286353" y="707111"/>
            <a:ext cx="6128387" cy="8695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highlight>
                <a:srgbClr val="FFFFCC"/>
              </a:highlight>
              <a:latin typeface="UD デジタル 教科書体 NP-B" panose="02020700000000000000" pitchFamily="18" charset="-128"/>
              <a:ea typeface="UD デジタル 教科書体 NP-B" panose="02020700000000000000" pitchFamily="18" charset="-128"/>
            </a:endParaRPr>
          </a:p>
        </p:txBody>
      </p:sp>
      <p:sp>
        <p:nvSpPr>
          <p:cNvPr id="3" name="タイトル 1">
            <a:extLst>
              <a:ext uri="{FF2B5EF4-FFF2-40B4-BE49-F238E27FC236}">
                <a16:creationId xmlns:a16="http://schemas.microsoft.com/office/drawing/2014/main" id="{A1CC3374-C896-0F19-1F36-F6A24003BC29}"/>
              </a:ext>
            </a:extLst>
          </p:cNvPr>
          <p:cNvSpPr txBox="1">
            <a:spLocks/>
          </p:cNvSpPr>
          <p:nvPr/>
        </p:nvSpPr>
        <p:spPr>
          <a:xfrm>
            <a:off x="291562" y="744112"/>
            <a:ext cx="6047320" cy="774571"/>
          </a:xfrm>
          <a:prstGeom prst="rect">
            <a:avLst/>
          </a:prstGeom>
          <a:noFill/>
        </p:spPr>
        <p:txBody>
          <a:bodyPr vert="horz" lIns="91440" tIns="45720" rIns="91440" bIns="45720" rtlCol="0" anchor="t"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・趣味・特技</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en-US" altLang="ja-JP"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endParaRPr>
          </a:p>
          <a:p>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30" name="四角形: 角を丸くする 129">
            <a:extLst>
              <a:ext uri="{FF2B5EF4-FFF2-40B4-BE49-F238E27FC236}">
                <a16:creationId xmlns:a16="http://schemas.microsoft.com/office/drawing/2014/main" id="{6237A98D-9973-C55F-47D1-9A3DBFF626B7}"/>
              </a:ext>
            </a:extLst>
          </p:cNvPr>
          <p:cNvSpPr/>
          <p:nvPr/>
        </p:nvSpPr>
        <p:spPr>
          <a:xfrm>
            <a:off x="297179" y="1670901"/>
            <a:ext cx="3069605" cy="8695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1" name="タイトル 1">
            <a:extLst>
              <a:ext uri="{FF2B5EF4-FFF2-40B4-BE49-F238E27FC236}">
                <a16:creationId xmlns:a16="http://schemas.microsoft.com/office/drawing/2014/main" id="{13B7155B-8B7E-D2EA-7129-E13D385B5712}"/>
              </a:ext>
            </a:extLst>
          </p:cNvPr>
          <p:cNvSpPr txBox="1">
            <a:spLocks/>
          </p:cNvSpPr>
          <p:nvPr/>
        </p:nvSpPr>
        <p:spPr>
          <a:xfrm>
            <a:off x="287918" y="1696952"/>
            <a:ext cx="3016803" cy="778448"/>
          </a:xfrm>
          <a:prstGeom prst="rect">
            <a:avLst/>
          </a:prstGeom>
          <a:no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・好きな食べ物</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（ご褒美に食べるもの）</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34" name="四角形: 角を丸くする 133">
            <a:extLst>
              <a:ext uri="{FF2B5EF4-FFF2-40B4-BE49-F238E27FC236}">
                <a16:creationId xmlns:a16="http://schemas.microsoft.com/office/drawing/2014/main" id="{A053305C-2347-ACAE-F52B-22EB0135392C}"/>
              </a:ext>
            </a:extLst>
          </p:cNvPr>
          <p:cNvSpPr/>
          <p:nvPr/>
        </p:nvSpPr>
        <p:spPr>
          <a:xfrm>
            <a:off x="3444696" y="1670901"/>
            <a:ext cx="2980870" cy="8695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8" name="四角形: 角を丸くする 137">
            <a:extLst>
              <a:ext uri="{FF2B5EF4-FFF2-40B4-BE49-F238E27FC236}">
                <a16:creationId xmlns:a16="http://schemas.microsoft.com/office/drawing/2014/main" id="{31AC67F9-75A7-74F9-C251-94021F67195A}"/>
              </a:ext>
            </a:extLst>
          </p:cNvPr>
          <p:cNvSpPr/>
          <p:nvPr/>
        </p:nvSpPr>
        <p:spPr>
          <a:xfrm>
            <a:off x="297180" y="2633999"/>
            <a:ext cx="3064192" cy="11226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2" name="四角形: 角を丸くする 141">
            <a:extLst>
              <a:ext uri="{FF2B5EF4-FFF2-40B4-BE49-F238E27FC236}">
                <a16:creationId xmlns:a16="http://schemas.microsoft.com/office/drawing/2014/main" id="{86D173F4-99DC-7581-1714-65072AB648AE}"/>
              </a:ext>
            </a:extLst>
          </p:cNvPr>
          <p:cNvSpPr/>
          <p:nvPr/>
        </p:nvSpPr>
        <p:spPr>
          <a:xfrm>
            <a:off x="3444696" y="2661420"/>
            <a:ext cx="2980869" cy="11016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6" name="四角形: 角を丸くする 145">
            <a:extLst>
              <a:ext uri="{FF2B5EF4-FFF2-40B4-BE49-F238E27FC236}">
                <a16:creationId xmlns:a16="http://schemas.microsoft.com/office/drawing/2014/main" id="{39626D97-3C90-93B4-7D79-B9907D13C673}"/>
              </a:ext>
            </a:extLst>
          </p:cNvPr>
          <p:cNvSpPr/>
          <p:nvPr/>
        </p:nvSpPr>
        <p:spPr>
          <a:xfrm>
            <a:off x="308004" y="3867038"/>
            <a:ext cx="6106736" cy="704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9" name="タイトル 1">
            <a:extLst>
              <a:ext uri="{FF2B5EF4-FFF2-40B4-BE49-F238E27FC236}">
                <a16:creationId xmlns:a16="http://schemas.microsoft.com/office/drawing/2014/main" id="{33D7A6CC-F489-06AA-8D17-02E0A30C65DC}"/>
              </a:ext>
            </a:extLst>
          </p:cNvPr>
          <p:cNvSpPr txBox="1">
            <a:spLocks/>
          </p:cNvSpPr>
          <p:nvPr/>
        </p:nvSpPr>
        <p:spPr>
          <a:xfrm>
            <a:off x="3429000" y="1709212"/>
            <a:ext cx="2935402" cy="773939"/>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・好きな花・音楽・本</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（思い出のもの）</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50" name="タイトル 1">
            <a:extLst>
              <a:ext uri="{FF2B5EF4-FFF2-40B4-BE49-F238E27FC236}">
                <a16:creationId xmlns:a16="http://schemas.microsoft.com/office/drawing/2014/main" id="{DE5D0C3D-C927-C83B-04C8-407A566A0395}"/>
              </a:ext>
            </a:extLst>
          </p:cNvPr>
          <p:cNvSpPr txBox="1">
            <a:spLocks/>
          </p:cNvSpPr>
          <p:nvPr/>
        </p:nvSpPr>
        <p:spPr>
          <a:xfrm>
            <a:off x="318445" y="2733992"/>
            <a:ext cx="2986276" cy="965011"/>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・好きな時間</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（いきいきできる時間やほっとする時間など）</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a:p>
            <a:endPar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51" name="タイトル 1">
            <a:extLst>
              <a:ext uri="{FF2B5EF4-FFF2-40B4-BE49-F238E27FC236}">
                <a16:creationId xmlns:a16="http://schemas.microsoft.com/office/drawing/2014/main" id="{7EC6112C-9301-48A2-BF9E-D9A9C3D14B1D}"/>
              </a:ext>
            </a:extLst>
          </p:cNvPr>
          <p:cNvSpPr txBox="1">
            <a:spLocks/>
          </p:cNvSpPr>
          <p:nvPr/>
        </p:nvSpPr>
        <p:spPr>
          <a:xfrm>
            <a:off x="3446435" y="2710164"/>
            <a:ext cx="2892447" cy="1013760"/>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・大事なもの</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（自分だけの宝物など）</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a:p>
            <a:endPar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52" name="タイトル 1">
            <a:extLst>
              <a:ext uri="{FF2B5EF4-FFF2-40B4-BE49-F238E27FC236}">
                <a16:creationId xmlns:a16="http://schemas.microsoft.com/office/drawing/2014/main" id="{81C8B5E6-C047-7FAD-E5E5-F03748AE5FC8}"/>
              </a:ext>
            </a:extLst>
          </p:cNvPr>
          <p:cNvSpPr txBox="1">
            <a:spLocks/>
          </p:cNvSpPr>
          <p:nvPr/>
        </p:nvSpPr>
        <p:spPr>
          <a:xfrm>
            <a:off x="349652" y="3926357"/>
            <a:ext cx="5989229" cy="599444"/>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・お気に入りの場所</a:t>
            </a:r>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（思い出の場所、好きな場所など）</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p:txBody>
      </p:sp>
      <p:grpSp>
        <p:nvGrpSpPr>
          <p:cNvPr id="120" name="グループ化 119">
            <a:extLst>
              <a:ext uri="{FF2B5EF4-FFF2-40B4-BE49-F238E27FC236}">
                <a16:creationId xmlns:a16="http://schemas.microsoft.com/office/drawing/2014/main" id="{CBB8EE13-1C73-817C-18CE-66FAE9046019}"/>
              </a:ext>
            </a:extLst>
          </p:cNvPr>
          <p:cNvGrpSpPr/>
          <p:nvPr/>
        </p:nvGrpSpPr>
        <p:grpSpPr>
          <a:xfrm>
            <a:off x="292616" y="5445621"/>
            <a:ext cx="6205036" cy="1598396"/>
            <a:chOff x="62644" y="946300"/>
            <a:chExt cx="6624082" cy="2541178"/>
          </a:xfrm>
          <a:solidFill>
            <a:schemeClr val="bg1"/>
          </a:solidFill>
        </p:grpSpPr>
        <p:grpSp>
          <p:nvGrpSpPr>
            <p:cNvPr id="108" name="グループ化 107">
              <a:extLst>
                <a:ext uri="{FF2B5EF4-FFF2-40B4-BE49-F238E27FC236}">
                  <a16:creationId xmlns:a16="http://schemas.microsoft.com/office/drawing/2014/main" id="{3B9C659D-863B-63C0-BCE6-18B16208617E}"/>
                </a:ext>
              </a:extLst>
            </p:cNvPr>
            <p:cNvGrpSpPr/>
            <p:nvPr/>
          </p:nvGrpSpPr>
          <p:grpSpPr>
            <a:xfrm>
              <a:off x="62644" y="946300"/>
              <a:ext cx="6624082" cy="2541178"/>
              <a:chOff x="59656" y="595426"/>
              <a:chExt cx="6624082" cy="2349793"/>
            </a:xfrm>
            <a:grpFill/>
          </p:grpSpPr>
          <p:sp>
            <p:nvSpPr>
              <p:cNvPr id="109" name="四角形: 角を丸くする 108">
                <a:extLst>
                  <a:ext uri="{FF2B5EF4-FFF2-40B4-BE49-F238E27FC236}">
                    <a16:creationId xmlns:a16="http://schemas.microsoft.com/office/drawing/2014/main" id="{4BF2C985-8224-5F58-2B89-8EFE61916479}"/>
                  </a:ext>
                </a:extLst>
              </p:cNvPr>
              <p:cNvSpPr/>
              <p:nvPr/>
            </p:nvSpPr>
            <p:spPr>
              <a:xfrm>
                <a:off x="59656" y="595426"/>
                <a:ext cx="6624082" cy="2349793"/>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10" name="タイトル 1">
                <a:extLst>
                  <a:ext uri="{FF2B5EF4-FFF2-40B4-BE49-F238E27FC236}">
                    <a16:creationId xmlns:a16="http://schemas.microsoft.com/office/drawing/2014/main" id="{C8997ABE-A668-722C-E9F5-8C8B2969ADBA}"/>
                  </a:ext>
                </a:extLst>
              </p:cNvPr>
              <p:cNvSpPr txBox="1">
                <a:spLocks/>
              </p:cNvSpPr>
              <p:nvPr/>
            </p:nvSpPr>
            <p:spPr>
              <a:xfrm>
                <a:off x="187776" y="677773"/>
                <a:ext cx="6337613" cy="714520"/>
              </a:xfrm>
              <a:prstGeom prst="rect">
                <a:avLst/>
              </a:prstGeom>
              <a:grp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・これからやりたいこと</a:t>
                </a:r>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（挑戦したいこと）</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a:p>
                <a:endPar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cxnSp>
            <p:nvCxnSpPr>
              <p:cNvPr id="111" name="直線コネクタ 110">
                <a:extLst>
                  <a:ext uri="{FF2B5EF4-FFF2-40B4-BE49-F238E27FC236}">
                    <a16:creationId xmlns:a16="http://schemas.microsoft.com/office/drawing/2014/main" id="{F8C66F59-F11B-DD82-4F82-4656E8A63B41}"/>
                  </a:ext>
                </a:extLst>
              </p:cNvPr>
              <p:cNvCxnSpPr>
                <a:cxnSpLocks/>
              </p:cNvCxnSpPr>
              <p:nvPr/>
            </p:nvCxnSpPr>
            <p:spPr>
              <a:xfrm>
                <a:off x="367314" y="1483970"/>
                <a:ext cx="6198782" cy="0"/>
              </a:xfrm>
              <a:prstGeom prst="line">
                <a:avLst/>
              </a:prstGeom>
              <a:grpFill/>
            </p:spPr>
            <p:style>
              <a:lnRef idx="2">
                <a:schemeClr val="accent1"/>
              </a:lnRef>
              <a:fillRef idx="0">
                <a:schemeClr val="accent1"/>
              </a:fillRef>
              <a:effectRef idx="1">
                <a:schemeClr val="accent1"/>
              </a:effectRef>
              <a:fontRef idx="minor">
                <a:schemeClr val="tx1"/>
              </a:fontRef>
            </p:style>
          </p:cxnSp>
        </p:grpSp>
        <p:cxnSp>
          <p:nvCxnSpPr>
            <p:cNvPr id="117" name="直線コネクタ 116">
              <a:extLst>
                <a:ext uri="{FF2B5EF4-FFF2-40B4-BE49-F238E27FC236}">
                  <a16:creationId xmlns:a16="http://schemas.microsoft.com/office/drawing/2014/main" id="{EA0B8DB4-549B-CC81-4E94-A1505BF7C353}"/>
                </a:ext>
              </a:extLst>
            </p:cNvPr>
            <p:cNvCxnSpPr>
              <a:cxnSpLocks/>
            </p:cNvCxnSpPr>
            <p:nvPr/>
          </p:nvCxnSpPr>
          <p:spPr>
            <a:xfrm>
              <a:off x="343058" y="3103486"/>
              <a:ext cx="6198782" cy="0"/>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119" name="タイトル 1">
              <a:extLst>
                <a:ext uri="{FF2B5EF4-FFF2-40B4-BE49-F238E27FC236}">
                  <a16:creationId xmlns:a16="http://schemas.microsoft.com/office/drawing/2014/main" id="{D0FB5AAA-C7BC-9A07-34AE-4DDF536708A5}"/>
                </a:ext>
              </a:extLst>
            </p:cNvPr>
            <p:cNvSpPr txBox="1">
              <a:spLocks/>
            </p:cNvSpPr>
            <p:nvPr/>
          </p:nvSpPr>
          <p:spPr>
            <a:xfrm>
              <a:off x="146183" y="2093660"/>
              <a:ext cx="6382195" cy="910680"/>
            </a:xfrm>
            <a:prstGeom prst="rect">
              <a:avLst/>
            </a:prstGeom>
            <a:grp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・そのために必要なことは</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400" dirty="0">
                <a:latin typeface="UD デジタル 教科書体 NP-B" panose="02020700000000000000" pitchFamily="18" charset="-128"/>
                <a:ea typeface="UD デジタル 教科書体 NP-B" panose="02020700000000000000" pitchFamily="18" charset="-128"/>
              </a:endParaRPr>
            </a:p>
          </p:txBody>
        </p:sp>
      </p:grpSp>
      <p:grpSp>
        <p:nvGrpSpPr>
          <p:cNvPr id="5" name="グループ化 4">
            <a:extLst>
              <a:ext uri="{FF2B5EF4-FFF2-40B4-BE49-F238E27FC236}">
                <a16:creationId xmlns:a16="http://schemas.microsoft.com/office/drawing/2014/main" id="{929536F9-BC9A-38DF-7425-E913BC2AB83F}"/>
              </a:ext>
            </a:extLst>
          </p:cNvPr>
          <p:cNvGrpSpPr/>
          <p:nvPr/>
        </p:nvGrpSpPr>
        <p:grpSpPr>
          <a:xfrm>
            <a:off x="318445" y="7131932"/>
            <a:ext cx="6205036" cy="1598396"/>
            <a:chOff x="103678" y="804022"/>
            <a:chExt cx="6624082" cy="2541178"/>
          </a:xfrm>
          <a:solidFill>
            <a:srgbClr val="FFFFCC"/>
          </a:solidFill>
        </p:grpSpPr>
        <p:grpSp>
          <p:nvGrpSpPr>
            <p:cNvPr id="7" name="グループ化 6">
              <a:extLst>
                <a:ext uri="{FF2B5EF4-FFF2-40B4-BE49-F238E27FC236}">
                  <a16:creationId xmlns:a16="http://schemas.microsoft.com/office/drawing/2014/main" id="{C9B01BEF-7720-C600-30DC-0DC8AEB2ACDE}"/>
                </a:ext>
              </a:extLst>
            </p:cNvPr>
            <p:cNvGrpSpPr/>
            <p:nvPr/>
          </p:nvGrpSpPr>
          <p:grpSpPr>
            <a:xfrm>
              <a:off x="103678" y="804022"/>
              <a:ext cx="6624082" cy="2541178"/>
              <a:chOff x="100690" y="463863"/>
              <a:chExt cx="6624082" cy="2349793"/>
            </a:xfrm>
            <a:grpFill/>
          </p:grpSpPr>
          <p:sp>
            <p:nvSpPr>
              <p:cNvPr id="10" name="四角形: 角を丸くする 9">
                <a:extLst>
                  <a:ext uri="{FF2B5EF4-FFF2-40B4-BE49-F238E27FC236}">
                    <a16:creationId xmlns:a16="http://schemas.microsoft.com/office/drawing/2014/main" id="{F19E4784-AF3E-96F5-A379-865FBE6F043F}"/>
                  </a:ext>
                </a:extLst>
              </p:cNvPr>
              <p:cNvSpPr/>
              <p:nvPr/>
            </p:nvSpPr>
            <p:spPr>
              <a:xfrm>
                <a:off x="100690" y="463863"/>
                <a:ext cx="6624082" cy="23497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1" name="タイトル 1">
                <a:extLst>
                  <a:ext uri="{FF2B5EF4-FFF2-40B4-BE49-F238E27FC236}">
                    <a16:creationId xmlns:a16="http://schemas.microsoft.com/office/drawing/2014/main" id="{0DCF745B-F6D5-FE34-898E-E69759D298BF}"/>
                  </a:ext>
                </a:extLst>
              </p:cNvPr>
              <p:cNvSpPr txBox="1">
                <a:spLocks/>
              </p:cNvSpPr>
              <p:nvPr/>
            </p:nvSpPr>
            <p:spPr>
              <a:xfrm>
                <a:off x="164772" y="677773"/>
                <a:ext cx="6401324" cy="754239"/>
              </a:xfrm>
              <a:prstGeom prst="rect">
                <a:avLst/>
              </a:prstGeom>
              <a:no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・これからやりたいこと</a:t>
                </a:r>
                <a:r>
                  <a:rPr lang="ja-JP" altLang="en-US"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（挑戦したいこと）</a:t>
                </a:r>
                <a:endParaRPr lang="en-US" altLang="ja-JP" sz="12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200" dirty="0">
                  <a:latin typeface="UD デジタル 教科書体 NP-B" panose="02020700000000000000" pitchFamily="18" charset="-128"/>
                  <a:ea typeface="UD デジタル 教科書体 NP-B" panose="02020700000000000000" pitchFamily="18" charset="-128"/>
                </a:endParaRPr>
              </a:p>
            </p:txBody>
          </p:sp>
          <p:cxnSp>
            <p:nvCxnSpPr>
              <p:cNvPr id="12" name="直線コネクタ 11">
                <a:extLst>
                  <a:ext uri="{FF2B5EF4-FFF2-40B4-BE49-F238E27FC236}">
                    <a16:creationId xmlns:a16="http://schemas.microsoft.com/office/drawing/2014/main" id="{6B7F953D-F097-E8D3-6D9E-F05FF8E48631}"/>
                  </a:ext>
                </a:extLst>
              </p:cNvPr>
              <p:cNvCxnSpPr>
                <a:cxnSpLocks/>
              </p:cNvCxnSpPr>
              <p:nvPr/>
            </p:nvCxnSpPr>
            <p:spPr>
              <a:xfrm>
                <a:off x="367314" y="1483970"/>
                <a:ext cx="6198782" cy="0"/>
              </a:xfrm>
              <a:prstGeom prst="line">
                <a:avLst/>
              </a:prstGeom>
              <a:grpFill/>
            </p:spPr>
            <p:style>
              <a:lnRef idx="2">
                <a:schemeClr val="accent1"/>
              </a:lnRef>
              <a:fillRef idx="0">
                <a:schemeClr val="accent1"/>
              </a:fillRef>
              <a:effectRef idx="1">
                <a:schemeClr val="accent1"/>
              </a:effectRef>
              <a:fontRef idx="minor">
                <a:schemeClr val="tx1"/>
              </a:fontRef>
            </p:style>
          </p:cxnSp>
        </p:grpSp>
        <p:cxnSp>
          <p:nvCxnSpPr>
            <p:cNvPr id="8" name="直線コネクタ 7">
              <a:extLst>
                <a:ext uri="{FF2B5EF4-FFF2-40B4-BE49-F238E27FC236}">
                  <a16:creationId xmlns:a16="http://schemas.microsoft.com/office/drawing/2014/main" id="{A2414E83-7843-697D-A005-D649B770D4B1}"/>
                </a:ext>
              </a:extLst>
            </p:cNvPr>
            <p:cNvCxnSpPr>
              <a:cxnSpLocks/>
            </p:cNvCxnSpPr>
            <p:nvPr/>
          </p:nvCxnSpPr>
          <p:spPr>
            <a:xfrm>
              <a:off x="343058" y="3103486"/>
              <a:ext cx="6198782" cy="0"/>
            </a:xfrm>
            <a:prstGeom prst="line">
              <a:avLst/>
            </a:prstGeom>
            <a:grpFill/>
          </p:spPr>
          <p:style>
            <a:lnRef idx="2">
              <a:schemeClr val="accent1"/>
            </a:lnRef>
            <a:fillRef idx="0">
              <a:schemeClr val="accent1"/>
            </a:fillRef>
            <a:effectRef idx="1">
              <a:schemeClr val="accent1"/>
            </a:effectRef>
            <a:fontRef idx="minor">
              <a:schemeClr val="tx1"/>
            </a:fontRef>
          </p:style>
        </p:cxnSp>
        <p:sp>
          <p:nvSpPr>
            <p:cNvPr id="9" name="タイトル 1">
              <a:extLst>
                <a:ext uri="{FF2B5EF4-FFF2-40B4-BE49-F238E27FC236}">
                  <a16:creationId xmlns:a16="http://schemas.microsoft.com/office/drawing/2014/main" id="{1C800C44-A471-7C92-B653-6323802A43BA}"/>
                </a:ext>
              </a:extLst>
            </p:cNvPr>
            <p:cNvSpPr txBox="1">
              <a:spLocks/>
            </p:cNvSpPr>
            <p:nvPr/>
          </p:nvSpPr>
          <p:spPr>
            <a:xfrm>
              <a:off x="168885" y="2093660"/>
              <a:ext cx="6372952" cy="953634"/>
            </a:xfrm>
            <a:prstGeom prst="rect">
              <a:avLst/>
            </a:prstGeom>
            <a:no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・そのために必要なことは</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endParaRPr lang="ja-JP" altLang="en-US" sz="1400" dirty="0">
                <a:latin typeface="UD デジタル 教科書体 NP-B" panose="02020700000000000000" pitchFamily="18" charset="-128"/>
                <a:ea typeface="UD デジタル 教科書体 NP-B" panose="02020700000000000000" pitchFamily="18" charset="-128"/>
              </a:endParaRPr>
            </a:p>
          </p:txBody>
        </p:sp>
      </p:grpSp>
      <p:sp>
        <p:nvSpPr>
          <p:cNvPr id="6" name="スライド番号プレースホルダー 10">
            <a:extLst>
              <a:ext uri="{FF2B5EF4-FFF2-40B4-BE49-F238E27FC236}">
                <a16:creationId xmlns:a16="http://schemas.microsoft.com/office/drawing/2014/main" id="{9BF4128E-B43A-C093-1C81-5F2E81869FC3}"/>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10</a:t>
            </a:r>
          </a:p>
        </p:txBody>
      </p:sp>
      <p:sp>
        <p:nvSpPr>
          <p:cNvPr id="13" name="フレーム 12">
            <a:extLst>
              <a:ext uri="{FF2B5EF4-FFF2-40B4-BE49-F238E27FC236}">
                <a16:creationId xmlns:a16="http://schemas.microsoft.com/office/drawing/2014/main" id="{49880EE2-7CB7-AFD7-0741-2EB9D726BD5F}"/>
              </a:ext>
            </a:extLst>
          </p:cNvPr>
          <p:cNvSpPr/>
          <p:nvPr/>
        </p:nvSpPr>
        <p:spPr>
          <a:xfrm>
            <a:off x="2671132" y="144277"/>
            <a:ext cx="1515734"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今のわたし</a:t>
            </a:r>
          </a:p>
        </p:txBody>
      </p:sp>
      <p:sp>
        <p:nvSpPr>
          <p:cNvPr id="14" name="フレーム 13">
            <a:extLst>
              <a:ext uri="{FF2B5EF4-FFF2-40B4-BE49-F238E27FC236}">
                <a16:creationId xmlns:a16="http://schemas.microsoft.com/office/drawing/2014/main" id="{A6E0B84D-2786-1B14-07AC-232F9AD28CE1}"/>
              </a:ext>
            </a:extLst>
          </p:cNvPr>
          <p:cNvSpPr/>
          <p:nvPr/>
        </p:nvSpPr>
        <p:spPr>
          <a:xfrm>
            <a:off x="2352251" y="4743730"/>
            <a:ext cx="2153496"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これからのわたし</a:t>
            </a:r>
          </a:p>
        </p:txBody>
      </p:sp>
    </p:spTree>
    <p:extLst>
      <p:ext uri="{BB962C8B-B14F-4D97-AF65-F5344CB8AC3E}">
        <p14:creationId xmlns:p14="http://schemas.microsoft.com/office/powerpoint/2010/main" val="81627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039D93B3-0208-CE4D-B407-157A20F1D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タイトル 1">
            <a:extLst>
              <a:ext uri="{FF2B5EF4-FFF2-40B4-BE49-F238E27FC236}">
                <a16:creationId xmlns:a16="http://schemas.microsoft.com/office/drawing/2014/main" id="{53037F1A-C37D-9528-9836-48EEE3B9C404}"/>
              </a:ext>
            </a:extLst>
          </p:cNvPr>
          <p:cNvSpPr>
            <a:spLocks noGrp="1"/>
          </p:cNvSpPr>
          <p:nvPr>
            <p:ph type="title"/>
          </p:nvPr>
        </p:nvSpPr>
        <p:spPr>
          <a:xfrm>
            <a:off x="1431958" y="68698"/>
            <a:ext cx="3994079" cy="948519"/>
          </a:xfrm>
        </p:spPr>
        <p:txBody>
          <a:bodyPr>
            <a:normAutofit/>
          </a:bodyPr>
          <a:lstStyle/>
          <a:p>
            <a:r>
              <a:rPr lang="ja-JP" altLang="en-US" sz="2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「もしもの</a:t>
            </a:r>
            <a:r>
              <a:rPr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とき</a:t>
            </a:r>
            <a:r>
              <a:rPr lang="ja-JP" altLang="en-US" sz="2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」に備えて</a:t>
            </a:r>
            <a:endParaRPr kumimoji="1" lang="ja-JP" altLang="en-US" sz="2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3" name="タイトル 1">
            <a:extLst>
              <a:ext uri="{FF2B5EF4-FFF2-40B4-BE49-F238E27FC236}">
                <a16:creationId xmlns:a16="http://schemas.microsoft.com/office/drawing/2014/main" id="{5D329D6C-DA94-AE27-8F24-8B53526A1CEB}"/>
              </a:ext>
            </a:extLst>
          </p:cNvPr>
          <p:cNvSpPr txBox="1">
            <a:spLocks/>
          </p:cNvSpPr>
          <p:nvPr/>
        </p:nvSpPr>
        <p:spPr>
          <a:xfrm>
            <a:off x="471486" y="600227"/>
            <a:ext cx="5915025" cy="9485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「もしものとき」に</a:t>
            </a:r>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備えて</a:t>
            </a:r>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、医療や介護の方針、など自分の望みや思いを書き留めておいてください。</a:t>
            </a:r>
          </a:p>
        </p:txBody>
      </p:sp>
      <p:sp>
        <p:nvSpPr>
          <p:cNvPr id="7" name="フレーム 6">
            <a:extLst>
              <a:ext uri="{FF2B5EF4-FFF2-40B4-BE49-F238E27FC236}">
                <a16:creationId xmlns:a16="http://schemas.microsoft.com/office/drawing/2014/main" id="{2B7C6600-3A5D-B864-E9BC-074678C20D51}"/>
              </a:ext>
            </a:extLst>
          </p:cNvPr>
          <p:cNvSpPr/>
          <p:nvPr/>
        </p:nvSpPr>
        <p:spPr>
          <a:xfrm>
            <a:off x="2468878" y="1447522"/>
            <a:ext cx="1920240"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病気になったら</a:t>
            </a:r>
          </a:p>
        </p:txBody>
      </p:sp>
      <p:grpSp>
        <p:nvGrpSpPr>
          <p:cNvPr id="8" name="グループ化 7">
            <a:extLst>
              <a:ext uri="{FF2B5EF4-FFF2-40B4-BE49-F238E27FC236}">
                <a16:creationId xmlns:a16="http://schemas.microsoft.com/office/drawing/2014/main" id="{DF00D4ED-A65A-8A98-84EA-5B950E2007EE}"/>
              </a:ext>
            </a:extLst>
          </p:cNvPr>
          <p:cNvGrpSpPr/>
          <p:nvPr/>
        </p:nvGrpSpPr>
        <p:grpSpPr>
          <a:xfrm>
            <a:off x="348419" y="2011189"/>
            <a:ext cx="6259825" cy="1209759"/>
            <a:chOff x="102782" y="595426"/>
            <a:chExt cx="6624082" cy="1209759"/>
          </a:xfrm>
          <a:solidFill>
            <a:schemeClr val="bg1"/>
          </a:solidFill>
        </p:grpSpPr>
        <p:sp>
          <p:nvSpPr>
            <p:cNvPr id="9" name="四角形: 角を丸くする 8">
              <a:extLst>
                <a:ext uri="{FF2B5EF4-FFF2-40B4-BE49-F238E27FC236}">
                  <a16:creationId xmlns:a16="http://schemas.microsoft.com/office/drawing/2014/main" id="{7B6D389A-3C91-93B2-FEF9-AD2E5D1DF452}"/>
                </a:ext>
              </a:extLst>
            </p:cNvPr>
            <p:cNvSpPr/>
            <p:nvPr/>
          </p:nvSpPr>
          <p:spPr>
            <a:xfrm>
              <a:off x="102782" y="595426"/>
              <a:ext cx="6624082" cy="120975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□病名・余命を告知してほしい　　　　□病名のみ告知してほしい</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□家族等に任せる　　□その他（</a:t>
              </a:r>
              <a:r>
                <a:rPr kumimoji="1"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0" name="タイトル 1">
              <a:extLst>
                <a:ext uri="{FF2B5EF4-FFF2-40B4-BE49-F238E27FC236}">
                  <a16:creationId xmlns:a16="http://schemas.microsoft.com/office/drawing/2014/main" id="{F4B971B8-9D72-C7A7-2F77-A7D06137F1B5}"/>
                </a:ext>
              </a:extLst>
            </p:cNvPr>
            <p:cNvSpPr txBox="1">
              <a:spLocks/>
            </p:cNvSpPr>
            <p:nvPr/>
          </p:nvSpPr>
          <p:spPr>
            <a:xfrm>
              <a:off x="139383" y="720599"/>
              <a:ext cx="1573614" cy="287826"/>
            </a:xfrm>
            <a:prstGeom prst="rect">
              <a:avLst/>
            </a:prstGeom>
            <a:grpFill/>
          </p:spPr>
          <p:txBody>
            <a:bodyPr vert="horz" lIns="91440" tIns="45720" rIns="91440" bIns="45720" rtlCol="0" anchor="t"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■告知について</a:t>
              </a:r>
            </a:p>
          </p:txBody>
        </p:sp>
      </p:grpSp>
      <p:grpSp>
        <p:nvGrpSpPr>
          <p:cNvPr id="12" name="グループ化 11">
            <a:extLst>
              <a:ext uri="{FF2B5EF4-FFF2-40B4-BE49-F238E27FC236}">
                <a16:creationId xmlns:a16="http://schemas.microsoft.com/office/drawing/2014/main" id="{C8E4CAD3-8D97-D8BF-6559-21383235A765}"/>
              </a:ext>
            </a:extLst>
          </p:cNvPr>
          <p:cNvGrpSpPr/>
          <p:nvPr/>
        </p:nvGrpSpPr>
        <p:grpSpPr>
          <a:xfrm>
            <a:off x="345741" y="3314172"/>
            <a:ext cx="6262503" cy="1209759"/>
            <a:chOff x="0" y="552894"/>
            <a:chExt cx="6624082" cy="1209759"/>
          </a:xfrm>
          <a:solidFill>
            <a:srgbClr val="FFFFCC"/>
          </a:solidFill>
        </p:grpSpPr>
        <p:sp>
          <p:nvSpPr>
            <p:cNvPr id="13" name="四角形: 角を丸くする 12">
              <a:extLst>
                <a:ext uri="{FF2B5EF4-FFF2-40B4-BE49-F238E27FC236}">
                  <a16:creationId xmlns:a16="http://schemas.microsoft.com/office/drawing/2014/main" id="{0FB4E447-5858-D710-4976-3951D8BA81BF}"/>
                </a:ext>
              </a:extLst>
            </p:cNvPr>
            <p:cNvSpPr/>
            <p:nvPr/>
          </p:nvSpPr>
          <p:spPr>
            <a:xfrm>
              <a:off x="0" y="552894"/>
              <a:ext cx="6624082" cy="1209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□できるかぎり延命治療をしたい　　□延命治療は望まない</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□苦痛は取り除いてほしい　　□その他（</a:t>
              </a:r>
              <a:r>
                <a:rPr kumimoji="1"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 name="タイトル 1">
              <a:extLst>
                <a:ext uri="{FF2B5EF4-FFF2-40B4-BE49-F238E27FC236}">
                  <a16:creationId xmlns:a16="http://schemas.microsoft.com/office/drawing/2014/main" id="{C3609C49-1C31-7AB9-4A7C-51C491770F3D}"/>
                </a:ext>
              </a:extLst>
            </p:cNvPr>
            <p:cNvSpPr txBox="1">
              <a:spLocks/>
            </p:cNvSpPr>
            <p:nvPr/>
          </p:nvSpPr>
          <p:spPr>
            <a:xfrm>
              <a:off x="34463" y="720904"/>
              <a:ext cx="3469758" cy="220644"/>
            </a:xfrm>
            <a:prstGeom prst="rect">
              <a:avLst/>
            </a:prstGeom>
            <a:no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■延命治療について</a:t>
              </a:r>
            </a:p>
          </p:txBody>
        </p:sp>
      </p:grpSp>
      <p:sp>
        <p:nvSpPr>
          <p:cNvPr id="17" name="四角形: 角を丸くする 16">
            <a:extLst>
              <a:ext uri="{FF2B5EF4-FFF2-40B4-BE49-F238E27FC236}">
                <a16:creationId xmlns:a16="http://schemas.microsoft.com/office/drawing/2014/main" id="{0D48368C-99B5-60DC-3D3D-F624126EAF05}"/>
              </a:ext>
            </a:extLst>
          </p:cNvPr>
          <p:cNvSpPr/>
          <p:nvPr/>
        </p:nvSpPr>
        <p:spPr>
          <a:xfrm>
            <a:off x="353619" y="4602050"/>
            <a:ext cx="6262503" cy="15202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□点滴による水分補給　　□中心静脈栄養　　□経管栄養（胃ろうなど）</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□昇圧剤の投与　　□人工呼吸器　　　□蘇生術（心臓マッサージなど）</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□その他（</a:t>
            </a:r>
            <a:r>
              <a:rPr kumimoji="1"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22" name="タイトル 1">
            <a:extLst>
              <a:ext uri="{FF2B5EF4-FFF2-40B4-BE49-F238E27FC236}">
                <a16:creationId xmlns:a16="http://schemas.microsoft.com/office/drawing/2014/main" id="{AD62B8BE-48DC-8DE2-2E95-8F2DAD64E789}"/>
              </a:ext>
            </a:extLst>
          </p:cNvPr>
          <p:cNvSpPr txBox="1">
            <a:spLocks/>
          </p:cNvSpPr>
          <p:nvPr/>
        </p:nvSpPr>
        <p:spPr>
          <a:xfrm>
            <a:off x="388273" y="4771518"/>
            <a:ext cx="3469758" cy="220644"/>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■希望する延命治療</a:t>
            </a:r>
            <a:endParaRPr lang="en-US" altLang="ja-JP"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grpSp>
        <p:nvGrpSpPr>
          <p:cNvPr id="24" name="グループ化 23">
            <a:extLst>
              <a:ext uri="{FF2B5EF4-FFF2-40B4-BE49-F238E27FC236}">
                <a16:creationId xmlns:a16="http://schemas.microsoft.com/office/drawing/2014/main" id="{90B0B192-B05A-FC90-B956-FCD865A5140A}"/>
              </a:ext>
            </a:extLst>
          </p:cNvPr>
          <p:cNvGrpSpPr/>
          <p:nvPr/>
        </p:nvGrpSpPr>
        <p:grpSpPr>
          <a:xfrm>
            <a:off x="345742" y="6196041"/>
            <a:ext cx="6270380" cy="1209759"/>
            <a:chOff x="143563" y="6809421"/>
            <a:chExt cx="6624082" cy="1209759"/>
          </a:xfrm>
          <a:solidFill>
            <a:schemeClr val="bg1"/>
          </a:solidFill>
        </p:grpSpPr>
        <p:sp>
          <p:nvSpPr>
            <p:cNvPr id="20" name="四角形: 角を丸くする 19">
              <a:extLst>
                <a:ext uri="{FF2B5EF4-FFF2-40B4-BE49-F238E27FC236}">
                  <a16:creationId xmlns:a16="http://schemas.microsoft.com/office/drawing/2014/main" id="{DD726B50-B70F-BAB0-E254-7BCEEB677429}"/>
                </a:ext>
              </a:extLst>
            </p:cNvPr>
            <p:cNvSpPr/>
            <p:nvPr/>
          </p:nvSpPr>
          <p:spPr>
            <a:xfrm>
              <a:off x="143563" y="6809421"/>
              <a:ext cx="6624082" cy="120975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□自宅で過ごしたい　　□病院で看護を受けたい</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□病院以外の施設などで過ごしたい　 □その他（</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23" name="タイトル 1">
              <a:extLst>
                <a:ext uri="{FF2B5EF4-FFF2-40B4-BE49-F238E27FC236}">
                  <a16:creationId xmlns:a16="http://schemas.microsoft.com/office/drawing/2014/main" id="{46C59B9A-7C0A-656C-FDAF-5B620EEAD5EE}"/>
                </a:ext>
              </a:extLst>
            </p:cNvPr>
            <p:cNvSpPr txBox="1">
              <a:spLocks/>
            </p:cNvSpPr>
            <p:nvPr/>
          </p:nvSpPr>
          <p:spPr>
            <a:xfrm>
              <a:off x="201232" y="6897945"/>
              <a:ext cx="4958316" cy="246213"/>
            </a:xfrm>
            <a:prstGeom prst="rect">
              <a:avLst/>
            </a:prstGeom>
            <a:grp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■終末期医療について</a:t>
              </a:r>
            </a:p>
          </p:txBody>
        </p:sp>
      </p:grpSp>
      <p:grpSp>
        <p:nvGrpSpPr>
          <p:cNvPr id="4" name="グループ化 3">
            <a:extLst>
              <a:ext uri="{FF2B5EF4-FFF2-40B4-BE49-F238E27FC236}">
                <a16:creationId xmlns:a16="http://schemas.microsoft.com/office/drawing/2014/main" id="{FFB0DC4E-8CE0-A4F7-7C0E-A916881FB277}"/>
              </a:ext>
            </a:extLst>
          </p:cNvPr>
          <p:cNvGrpSpPr/>
          <p:nvPr/>
        </p:nvGrpSpPr>
        <p:grpSpPr>
          <a:xfrm>
            <a:off x="361741" y="7500837"/>
            <a:ext cx="6270380" cy="1209759"/>
            <a:chOff x="235746" y="551604"/>
            <a:chExt cx="6540710" cy="1209759"/>
          </a:xfrm>
          <a:solidFill>
            <a:srgbClr val="FFFF99"/>
          </a:solidFill>
        </p:grpSpPr>
        <p:sp>
          <p:nvSpPr>
            <p:cNvPr id="16" name="四角形: 角を丸くする 15">
              <a:extLst>
                <a:ext uri="{FF2B5EF4-FFF2-40B4-BE49-F238E27FC236}">
                  <a16:creationId xmlns:a16="http://schemas.microsoft.com/office/drawing/2014/main" id="{0BEDC32D-DDD8-E517-72CB-A7F702897979}"/>
                </a:ext>
              </a:extLst>
            </p:cNvPr>
            <p:cNvSpPr/>
            <p:nvPr/>
          </p:nvSpPr>
          <p:spPr>
            <a:xfrm>
              <a:off x="235746" y="551604"/>
              <a:ext cx="6540710" cy="1209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□臓器提供意思表示カードで、提供について意思表示している</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□臓器提供などは希望しない　　□その他（</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6" name="タイトル 1">
              <a:extLst>
                <a:ext uri="{FF2B5EF4-FFF2-40B4-BE49-F238E27FC236}">
                  <a16:creationId xmlns:a16="http://schemas.microsoft.com/office/drawing/2014/main" id="{F73D1D1F-5661-08B9-DCC7-9B08F0848455}"/>
                </a:ext>
              </a:extLst>
            </p:cNvPr>
            <p:cNvSpPr txBox="1">
              <a:spLocks/>
            </p:cNvSpPr>
            <p:nvPr/>
          </p:nvSpPr>
          <p:spPr>
            <a:xfrm>
              <a:off x="273869" y="653119"/>
              <a:ext cx="4958316" cy="246213"/>
            </a:xfrm>
            <a:prstGeom prst="rect">
              <a:avLst/>
            </a:prstGeom>
            <a:no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■臓器の提供などについて</a:t>
              </a:r>
            </a:p>
          </p:txBody>
        </p:sp>
      </p:grpSp>
      <p:sp>
        <p:nvSpPr>
          <p:cNvPr id="5" name="スライド番号プレースホルダー 10">
            <a:extLst>
              <a:ext uri="{FF2B5EF4-FFF2-40B4-BE49-F238E27FC236}">
                <a16:creationId xmlns:a16="http://schemas.microsoft.com/office/drawing/2014/main" id="{952BD017-2A52-A781-2628-C8C8CA7F4833}"/>
              </a:ext>
            </a:extLst>
          </p:cNvPr>
          <p:cNvSpPr txBox="1">
            <a:spLocks/>
          </p:cNvSpPr>
          <p:nvPr/>
        </p:nvSpPr>
        <p:spPr>
          <a:xfrm>
            <a:off x="2608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11</a:t>
            </a:r>
          </a:p>
        </p:txBody>
      </p:sp>
    </p:spTree>
    <p:extLst>
      <p:ext uri="{BB962C8B-B14F-4D97-AF65-F5344CB8AC3E}">
        <p14:creationId xmlns:p14="http://schemas.microsoft.com/office/powerpoint/2010/main" val="7206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039D93B3-0208-CE4D-B407-157A20F1D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558"/>
            <a:ext cx="6858000" cy="9166558"/>
          </a:xfrm>
          <a:prstGeom prst="rect">
            <a:avLst/>
          </a:prstGeom>
        </p:spPr>
      </p:pic>
      <p:sp>
        <p:nvSpPr>
          <p:cNvPr id="7" name="フレーム 6">
            <a:extLst>
              <a:ext uri="{FF2B5EF4-FFF2-40B4-BE49-F238E27FC236}">
                <a16:creationId xmlns:a16="http://schemas.microsoft.com/office/drawing/2014/main" id="{751E849D-73F3-0AB2-044F-55FB6473440F}"/>
              </a:ext>
            </a:extLst>
          </p:cNvPr>
          <p:cNvSpPr/>
          <p:nvPr/>
        </p:nvSpPr>
        <p:spPr>
          <a:xfrm>
            <a:off x="2132889" y="259909"/>
            <a:ext cx="2592219" cy="468630"/>
          </a:xfrm>
          <a:prstGeom prst="frame">
            <a:avLst/>
          </a:prstGeom>
          <a:solidFill>
            <a:schemeClr val="bg1"/>
          </a:solidFill>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介護が必要になったら</a:t>
            </a:r>
          </a:p>
        </p:txBody>
      </p:sp>
      <p:grpSp>
        <p:nvGrpSpPr>
          <p:cNvPr id="21" name="グループ化 20">
            <a:extLst>
              <a:ext uri="{FF2B5EF4-FFF2-40B4-BE49-F238E27FC236}">
                <a16:creationId xmlns:a16="http://schemas.microsoft.com/office/drawing/2014/main" id="{918537F9-E778-081D-1561-7A4B961596BD}"/>
              </a:ext>
            </a:extLst>
          </p:cNvPr>
          <p:cNvGrpSpPr/>
          <p:nvPr/>
        </p:nvGrpSpPr>
        <p:grpSpPr>
          <a:xfrm>
            <a:off x="303959" y="2505617"/>
            <a:ext cx="6283783" cy="1575290"/>
            <a:chOff x="318818" y="2441023"/>
            <a:chExt cx="6283783" cy="1575290"/>
          </a:xfrm>
        </p:grpSpPr>
        <p:sp>
          <p:nvSpPr>
            <p:cNvPr id="13" name="四角形: 角を丸くする 12">
              <a:extLst>
                <a:ext uri="{FF2B5EF4-FFF2-40B4-BE49-F238E27FC236}">
                  <a16:creationId xmlns:a16="http://schemas.microsoft.com/office/drawing/2014/main" id="{19C2E3A9-0772-CB5B-B03C-F8456435E80A}"/>
                </a:ext>
              </a:extLst>
            </p:cNvPr>
            <p:cNvSpPr/>
            <p:nvPr/>
          </p:nvSpPr>
          <p:spPr>
            <a:xfrm>
              <a:off x="318818" y="2441023"/>
              <a:ext cx="6283783" cy="1575290"/>
            </a:xfrm>
            <a:prstGeom prst="roundRect">
              <a:avLst>
                <a:gd name="adj" fmla="val 181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□なるべく自宅を希望する</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□病院や施設（希望する病院施名：</a:t>
              </a:r>
              <a:r>
                <a:rPr kumimoji="1"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□（家族などに）任せる</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2" name="タイトル 1">
              <a:extLst>
                <a:ext uri="{FF2B5EF4-FFF2-40B4-BE49-F238E27FC236}">
                  <a16:creationId xmlns:a16="http://schemas.microsoft.com/office/drawing/2014/main" id="{BE450674-9D9F-CE4B-778A-CF4D737F37B3}"/>
                </a:ext>
              </a:extLst>
            </p:cNvPr>
            <p:cNvSpPr txBox="1">
              <a:spLocks/>
            </p:cNvSpPr>
            <p:nvPr/>
          </p:nvSpPr>
          <p:spPr>
            <a:xfrm>
              <a:off x="379533" y="2544354"/>
              <a:ext cx="4958316" cy="246213"/>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■介護してほしい場所</a:t>
              </a:r>
            </a:p>
          </p:txBody>
        </p:sp>
      </p:grpSp>
      <p:grpSp>
        <p:nvGrpSpPr>
          <p:cNvPr id="9" name="グループ化 8">
            <a:extLst>
              <a:ext uri="{FF2B5EF4-FFF2-40B4-BE49-F238E27FC236}">
                <a16:creationId xmlns:a16="http://schemas.microsoft.com/office/drawing/2014/main" id="{C2379D55-6F0F-4D63-0BAA-523034BF1FC8}"/>
              </a:ext>
            </a:extLst>
          </p:cNvPr>
          <p:cNvGrpSpPr/>
          <p:nvPr/>
        </p:nvGrpSpPr>
        <p:grpSpPr>
          <a:xfrm>
            <a:off x="318819" y="4277969"/>
            <a:ext cx="6283783" cy="1955113"/>
            <a:chOff x="282476" y="4274450"/>
            <a:chExt cx="6283783" cy="1478292"/>
          </a:xfrm>
        </p:grpSpPr>
        <p:sp>
          <p:nvSpPr>
            <p:cNvPr id="18" name="四角形: 角を丸くする 17">
              <a:extLst>
                <a:ext uri="{FF2B5EF4-FFF2-40B4-BE49-F238E27FC236}">
                  <a16:creationId xmlns:a16="http://schemas.microsoft.com/office/drawing/2014/main" id="{AC0B171A-C4B7-7164-FC79-228A7AF7970B}"/>
                </a:ext>
              </a:extLst>
            </p:cNvPr>
            <p:cNvSpPr/>
            <p:nvPr/>
          </p:nvSpPr>
          <p:spPr>
            <a:xfrm>
              <a:off x="282476" y="4274450"/>
              <a:ext cx="6283783" cy="147829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□わたしの年金や預金の範囲でお願いしたい</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□上記の他にある貯金を使ってほしい（保管場所：</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□その他（</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7" name="タイトル 1">
              <a:extLst>
                <a:ext uri="{FF2B5EF4-FFF2-40B4-BE49-F238E27FC236}">
                  <a16:creationId xmlns:a16="http://schemas.microsoft.com/office/drawing/2014/main" id="{523D09AA-FB49-29D7-C397-923AAB0075DE}"/>
                </a:ext>
              </a:extLst>
            </p:cNvPr>
            <p:cNvSpPr txBox="1">
              <a:spLocks/>
            </p:cNvSpPr>
            <p:nvPr/>
          </p:nvSpPr>
          <p:spPr>
            <a:xfrm>
              <a:off x="379533" y="4383734"/>
              <a:ext cx="4958316" cy="246213"/>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■介護の費用について</a:t>
              </a:r>
            </a:p>
          </p:txBody>
        </p:sp>
      </p:grpSp>
      <p:grpSp>
        <p:nvGrpSpPr>
          <p:cNvPr id="10" name="グループ化 9">
            <a:extLst>
              <a:ext uri="{FF2B5EF4-FFF2-40B4-BE49-F238E27FC236}">
                <a16:creationId xmlns:a16="http://schemas.microsoft.com/office/drawing/2014/main" id="{A94FE9C9-221A-FB70-CF34-1B2EA2FF05C1}"/>
              </a:ext>
            </a:extLst>
          </p:cNvPr>
          <p:cNvGrpSpPr/>
          <p:nvPr/>
        </p:nvGrpSpPr>
        <p:grpSpPr>
          <a:xfrm>
            <a:off x="318819" y="1097953"/>
            <a:ext cx="6283783" cy="1209759"/>
            <a:chOff x="202407" y="15352"/>
            <a:chExt cx="6624082" cy="1209759"/>
          </a:xfrm>
          <a:solidFill>
            <a:schemeClr val="bg1"/>
          </a:solidFill>
        </p:grpSpPr>
        <p:grpSp>
          <p:nvGrpSpPr>
            <p:cNvPr id="11" name="グループ化 10">
              <a:extLst>
                <a:ext uri="{FF2B5EF4-FFF2-40B4-BE49-F238E27FC236}">
                  <a16:creationId xmlns:a16="http://schemas.microsoft.com/office/drawing/2014/main" id="{7A845D58-3717-B4C3-89AC-34B45D5AC771}"/>
                </a:ext>
              </a:extLst>
            </p:cNvPr>
            <p:cNvGrpSpPr/>
            <p:nvPr/>
          </p:nvGrpSpPr>
          <p:grpSpPr>
            <a:xfrm>
              <a:off x="202407" y="15352"/>
              <a:ext cx="6624082" cy="1209759"/>
              <a:chOff x="88994" y="-300175"/>
              <a:chExt cx="6624082" cy="1209759"/>
            </a:xfrm>
            <a:grpFill/>
          </p:grpSpPr>
          <p:sp>
            <p:nvSpPr>
              <p:cNvPr id="16" name="四角形: 角を丸くする 15">
                <a:extLst>
                  <a:ext uri="{FF2B5EF4-FFF2-40B4-BE49-F238E27FC236}">
                    <a16:creationId xmlns:a16="http://schemas.microsoft.com/office/drawing/2014/main" id="{A4EACD96-58F4-C0AA-A27C-24F68A54C7DF}"/>
                  </a:ext>
                </a:extLst>
              </p:cNvPr>
              <p:cNvSpPr/>
              <p:nvPr/>
            </p:nvSpPr>
            <p:spPr>
              <a:xfrm>
                <a:off x="88994" y="-300175"/>
                <a:ext cx="6624082" cy="120975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□配偶者　　□子ども　　　□その他（</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□名前</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cxnSp>
            <p:nvCxnSpPr>
              <p:cNvPr id="19" name="直線コネクタ 18">
                <a:extLst>
                  <a:ext uri="{FF2B5EF4-FFF2-40B4-BE49-F238E27FC236}">
                    <a16:creationId xmlns:a16="http://schemas.microsoft.com/office/drawing/2014/main" id="{C53D5DF7-6792-02E7-7E4E-6072A5B60E00}"/>
                  </a:ext>
                </a:extLst>
              </p:cNvPr>
              <p:cNvCxnSpPr>
                <a:cxnSpLocks/>
              </p:cNvCxnSpPr>
              <p:nvPr/>
            </p:nvCxnSpPr>
            <p:spPr>
              <a:xfrm>
                <a:off x="454598" y="754174"/>
                <a:ext cx="2927499"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15" name="タイトル 1">
              <a:extLst>
                <a:ext uri="{FF2B5EF4-FFF2-40B4-BE49-F238E27FC236}">
                  <a16:creationId xmlns:a16="http://schemas.microsoft.com/office/drawing/2014/main" id="{A653B5DD-5DE7-1502-5A93-AA4596A84FC2}"/>
                </a:ext>
              </a:extLst>
            </p:cNvPr>
            <p:cNvSpPr txBox="1">
              <a:spLocks/>
            </p:cNvSpPr>
            <p:nvPr/>
          </p:nvSpPr>
          <p:spPr>
            <a:xfrm>
              <a:off x="304720" y="62663"/>
              <a:ext cx="4910025" cy="282919"/>
            </a:xfrm>
            <a:prstGeom prst="rect">
              <a:avLst/>
            </a:prstGeom>
            <a:grp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■介護をお願いしたい人</a:t>
              </a:r>
            </a:p>
          </p:txBody>
        </p:sp>
      </p:grpSp>
      <p:sp>
        <p:nvSpPr>
          <p:cNvPr id="20" name="フレーム 19">
            <a:extLst>
              <a:ext uri="{FF2B5EF4-FFF2-40B4-BE49-F238E27FC236}">
                <a16:creationId xmlns:a16="http://schemas.microsoft.com/office/drawing/2014/main" id="{751E849D-73F3-0AB2-044F-55FB6473440F}"/>
              </a:ext>
            </a:extLst>
          </p:cNvPr>
          <p:cNvSpPr/>
          <p:nvPr/>
        </p:nvSpPr>
        <p:spPr>
          <a:xfrm>
            <a:off x="2329640" y="6509837"/>
            <a:ext cx="2198716"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判断力が落ちたら</a:t>
            </a:r>
          </a:p>
        </p:txBody>
      </p:sp>
      <p:grpSp>
        <p:nvGrpSpPr>
          <p:cNvPr id="22" name="グループ化 21">
            <a:extLst>
              <a:ext uri="{FF2B5EF4-FFF2-40B4-BE49-F238E27FC236}">
                <a16:creationId xmlns:a16="http://schemas.microsoft.com/office/drawing/2014/main" id="{7A582973-01EA-4BFC-7FEA-DAEA1BFE6222}"/>
              </a:ext>
            </a:extLst>
          </p:cNvPr>
          <p:cNvGrpSpPr/>
          <p:nvPr/>
        </p:nvGrpSpPr>
        <p:grpSpPr>
          <a:xfrm>
            <a:off x="318819" y="7190201"/>
            <a:ext cx="6283783" cy="1209759"/>
            <a:chOff x="202407" y="15352"/>
            <a:chExt cx="6624082" cy="1209759"/>
          </a:xfrm>
          <a:solidFill>
            <a:schemeClr val="bg1"/>
          </a:solidFill>
        </p:grpSpPr>
        <p:grpSp>
          <p:nvGrpSpPr>
            <p:cNvPr id="23" name="グループ化 22">
              <a:extLst>
                <a:ext uri="{FF2B5EF4-FFF2-40B4-BE49-F238E27FC236}">
                  <a16:creationId xmlns:a16="http://schemas.microsoft.com/office/drawing/2014/main" id="{A768CB66-01D1-52D0-59D9-C10ACFED0012}"/>
                </a:ext>
              </a:extLst>
            </p:cNvPr>
            <p:cNvGrpSpPr/>
            <p:nvPr/>
          </p:nvGrpSpPr>
          <p:grpSpPr>
            <a:xfrm>
              <a:off x="202407" y="15352"/>
              <a:ext cx="6624082" cy="1209759"/>
              <a:chOff x="88994" y="-300175"/>
              <a:chExt cx="6624082" cy="1209759"/>
            </a:xfrm>
            <a:grpFill/>
          </p:grpSpPr>
          <p:sp>
            <p:nvSpPr>
              <p:cNvPr id="25" name="四角形: 角を丸くする 24">
                <a:extLst>
                  <a:ext uri="{FF2B5EF4-FFF2-40B4-BE49-F238E27FC236}">
                    <a16:creationId xmlns:a16="http://schemas.microsoft.com/office/drawing/2014/main" id="{03A2CFDE-6760-4384-E515-C007820E3CB9}"/>
                  </a:ext>
                </a:extLst>
              </p:cNvPr>
              <p:cNvSpPr/>
              <p:nvPr/>
            </p:nvSpPr>
            <p:spPr>
              <a:xfrm>
                <a:off x="88994" y="-300175"/>
                <a:ext cx="6624082" cy="120975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□配偶者　　□子ども　　　□その他（</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□名前</a:t>
                </a:r>
                <a:endParaRPr kumimoji="1" lang="en-US" altLang="ja-JP" sz="1400" dirty="0">
                  <a:solidFill>
                    <a:schemeClr val="bg1">
                      <a:lumMod val="75000"/>
                    </a:schemeClr>
                  </a:solidFill>
                  <a:latin typeface="UD デジタル 教科書体 NP-B" panose="02020700000000000000" pitchFamily="18" charset="-128"/>
                  <a:ea typeface="UD デジタル 教科書体 NP-B" panose="02020700000000000000" pitchFamily="18" charset="-128"/>
                </a:endParaRPr>
              </a:p>
              <a:p>
                <a:pPr>
                  <a:lnSpc>
                    <a:spcPts val="3000"/>
                  </a:lnSpc>
                </a:pP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cxnSp>
            <p:nvCxnSpPr>
              <p:cNvPr id="26" name="直線コネクタ 25">
                <a:extLst>
                  <a:ext uri="{FF2B5EF4-FFF2-40B4-BE49-F238E27FC236}">
                    <a16:creationId xmlns:a16="http://schemas.microsoft.com/office/drawing/2014/main" id="{8FF41F43-9B96-0D00-82C8-C67B572431B4}"/>
                  </a:ext>
                </a:extLst>
              </p:cNvPr>
              <p:cNvCxnSpPr>
                <a:cxnSpLocks/>
              </p:cNvCxnSpPr>
              <p:nvPr/>
            </p:nvCxnSpPr>
            <p:spPr>
              <a:xfrm>
                <a:off x="454598" y="754174"/>
                <a:ext cx="2927499"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24" name="タイトル 1">
              <a:extLst>
                <a:ext uri="{FF2B5EF4-FFF2-40B4-BE49-F238E27FC236}">
                  <a16:creationId xmlns:a16="http://schemas.microsoft.com/office/drawing/2014/main" id="{121F0CB4-9682-A3A5-DDAD-5941EEEAD2DA}"/>
                </a:ext>
              </a:extLst>
            </p:cNvPr>
            <p:cNvSpPr txBox="1">
              <a:spLocks/>
            </p:cNvSpPr>
            <p:nvPr/>
          </p:nvSpPr>
          <p:spPr>
            <a:xfrm>
              <a:off x="304720" y="78104"/>
              <a:ext cx="4958316" cy="246213"/>
            </a:xfrm>
            <a:prstGeom prst="rect">
              <a:avLst/>
            </a:prstGeom>
            <a:grpFill/>
          </p:spPr>
          <p:txBody>
            <a:bodyPr vert="horz" lIns="91440" tIns="45720" rIns="91440" bIns="45720" rtlCol="0"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■財産管理などをお願いしたい人</a:t>
              </a:r>
            </a:p>
          </p:txBody>
        </p:sp>
      </p:grpSp>
      <p:sp>
        <p:nvSpPr>
          <p:cNvPr id="2" name="スライド番号プレースホルダー 10">
            <a:extLst>
              <a:ext uri="{FF2B5EF4-FFF2-40B4-BE49-F238E27FC236}">
                <a16:creationId xmlns:a16="http://schemas.microsoft.com/office/drawing/2014/main" id="{A012D97A-95F4-4468-5871-8ED398BD1F7B}"/>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12</a:t>
            </a:r>
          </a:p>
        </p:txBody>
      </p:sp>
    </p:spTree>
    <p:extLst>
      <p:ext uri="{BB962C8B-B14F-4D97-AF65-F5344CB8AC3E}">
        <p14:creationId xmlns:p14="http://schemas.microsoft.com/office/powerpoint/2010/main" val="374598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51">
            <a:extLst>
              <a:ext uri="{FF2B5EF4-FFF2-40B4-BE49-F238E27FC236}">
                <a16:creationId xmlns:a16="http://schemas.microsoft.com/office/drawing/2014/main" id="{D3D0BDD1-19EE-8B81-4F1C-E2A09927F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 y="0"/>
            <a:ext cx="6858000" cy="9144000"/>
          </a:xfrm>
          <a:prstGeom prst="rect">
            <a:avLst/>
          </a:prstGeom>
          <a:ln>
            <a:noFill/>
          </a:ln>
        </p:spPr>
      </p:pic>
      <p:grpSp>
        <p:nvGrpSpPr>
          <p:cNvPr id="2" name="Group 3364">
            <a:extLst>
              <a:ext uri="{FF2B5EF4-FFF2-40B4-BE49-F238E27FC236}">
                <a16:creationId xmlns:a16="http://schemas.microsoft.com/office/drawing/2014/main" id="{43B1F46D-49FE-78D2-97A2-F14F2A9D884B}"/>
              </a:ext>
            </a:extLst>
          </p:cNvPr>
          <p:cNvGrpSpPr/>
          <p:nvPr/>
        </p:nvGrpSpPr>
        <p:grpSpPr>
          <a:xfrm>
            <a:off x="230156" y="527586"/>
            <a:ext cx="7128076" cy="6765792"/>
            <a:chOff x="451392" y="35278"/>
            <a:chExt cx="7555015" cy="5194639"/>
          </a:xfrm>
        </p:grpSpPr>
        <p:sp>
          <p:nvSpPr>
            <p:cNvPr id="3" name="Shape 3433">
              <a:extLst>
                <a:ext uri="{FF2B5EF4-FFF2-40B4-BE49-F238E27FC236}">
                  <a16:creationId xmlns:a16="http://schemas.microsoft.com/office/drawing/2014/main" id="{6710D665-D6F9-FE47-2797-4337069B4404}"/>
                </a:ext>
              </a:extLst>
            </p:cNvPr>
            <p:cNvSpPr/>
            <p:nvPr/>
          </p:nvSpPr>
          <p:spPr>
            <a:xfrm>
              <a:off x="6914990" y="1850322"/>
              <a:ext cx="29997" cy="29997"/>
            </a:xfrm>
            <a:prstGeom prst="rect">
              <a:avLst/>
            </a:pr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4" name="Shape 3434">
              <a:extLst>
                <a:ext uri="{FF2B5EF4-FFF2-40B4-BE49-F238E27FC236}">
                  <a16:creationId xmlns:a16="http://schemas.microsoft.com/office/drawing/2014/main" id="{7D120182-4762-2FC6-6D93-E3481CF66C8A}"/>
                </a:ext>
              </a:extLst>
            </p:cNvPr>
            <p:cNvSpPr/>
            <p:nvPr/>
          </p:nvSpPr>
          <p:spPr>
            <a:xfrm>
              <a:off x="614990" y="1850322"/>
              <a:ext cx="29997" cy="29997"/>
            </a:xfrm>
            <a:prstGeom prst="rect">
              <a:avLst/>
            </a:pr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8" name="Shape 11">
              <a:extLst>
                <a:ext uri="{FF2B5EF4-FFF2-40B4-BE49-F238E27FC236}">
                  <a16:creationId xmlns:a16="http://schemas.microsoft.com/office/drawing/2014/main" id="{00DF7D12-E4F5-CDF6-E5F7-D37D21D4E6F1}"/>
                </a:ext>
              </a:extLst>
            </p:cNvPr>
            <p:cNvSpPr/>
            <p:nvPr/>
          </p:nvSpPr>
          <p:spPr>
            <a:xfrm>
              <a:off x="451392" y="531838"/>
              <a:ext cx="3406177" cy="1016035"/>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Rectangle 12">
              <a:extLst>
                <a:ext uri="{FF2B5EF4-FFF2-40B4-BE49-F238E27FC236}">
                  <a16:creationId xmlns:a16="http://schemas.microsoft.com/office/drawing/2014/main" id="{3A8D7B19-910C-1586-CF33-FC9D4D94AC80}"/>
                </a:ext>
              </a:extLst>
            </p:cNvPr>
            <p:cNvSpPr/>
            <p:nvPr/>
          </p:nvSpPr>
          <p:spPr>
            <a:xfrm>
              <a:off x="548988" y="628954"/>
              <a:ext cx="1390619" cy="335083"/>
            </a:xfrm>
            <a:prstGeom prst="rect">
              <a:avLst/>
            </a:prstGeom>
            <a:ln>
              <a:noFill/>
            </a:ln>
          </p:spPr>
          <p:txBody>
            <a:bodyPr vert="horz" lIns="0" tIns="0" rIns="0" bIns="0" rtlCol="0">
              <a:noAutofit/>
            </a:bodyPr>
            <a:lstStyle/>
            <a:p>
              <a:pPr>
                <a:lnSpc>
                  <a:spcPct val="107000"/>
                </a:lnSpc>
                <a:spcAft>
                  <a:spcPts val="800"/>
                </a:spcAft>
              </a:pPr>
              <a:r>
                <a:rPr 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rgbClr val="104862"/>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葬儀の場所</a:t>
              </a:r>
              <a:endParaRPr lang="ja-JP" sz="11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p:txBody>
        </p:sp>
        <p:sp>
          <p:nvSpPr>
            <p:cNvPr id="10" name="Rectangle 13">
              <a:extLst>
                <a:ext uri="{FF2B5EF4-FFF2-40B4-BE49-F238E27FC236}">
                  <a16:creationId xmlns:a16="http://schemas.microsoft.com/office/drawing/2014/main" id="{4B845CBC-3B12-7B58-DA82-8E6459ACF1A8}"/>
                </a:ext>
              </a:extLst>
            </p:cNvPr>
            <p:cNvSpPr/>
            <p:nvPr/>
          </p:nvSpPr>
          <p:spPr>
            <a:xfrm>
              <a:off x="571221" y="837837"/>
              <a:ext cx="3223627" cy="204560"/>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お任せする</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11" name="Rectangle 14">
              <a:extLst>
                <a:ext uri="{FF2B5EF4-FFF2-40B4-BE49-F238E27FC236}">
                  <a16:creationId xmlns:a16="http://schemas.microsoft.com/office/drawing/2014/main" id="{941F61B6-3049-FD93-0081-8366A112DA76}"/>
                </a:ext>
              </a:extLst>
            </p:cNvPr>
            <p:cNvSpPr/>
            <p:nvPr/>
          </p:nvSpPr>
          <p:spPr>
            <a:xfrm>
              <a:off x="571529" y="1010127"/>
              <a:ext cx="3351561" cy="185157"/>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rgbClr val="000000"/>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希望がある（</a:t>
              </a:r>
              <a:r>
                <a:rPr lang="ja-JP" altLang="en-US" sz="1200" kern="100" dirty="0">
                  <a:effectLst/>
                  <a:latin typeface="UD デジタル 教科書体 NP-B" panose="02020700000000000000" pitchFamily="18" charset="-128"/>
                  <a:ea typeface="UD デジタル 教科書体 NP-B" panose="02020700000000000000" pitchFamily="18" charset="-128"/>
                </a:rPr>
                <a:t>　　</a:t>
              </a:r>
              <a:r>
                <a:rPr lang="ja-JP" altLang="en-US" sz="1300" kern="100" spc="-325"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12" name="Rectangle 15">
              <a:extLst>
                <a:ext uri="{FF2B5EF4-FFF2-40B4-BE49-F238E27FC236}">
                  <a16:creationId xmlns:a16="http://schemas.microsoft.com/office/drawing/2014/main" id="{DDCD3188-CE9C-7878-4A1B-2F0595A1C012}"/>
                </a:ext>
              </a:extLst>
            </p:cNvPr>
            <p:cNvSpPr/>
            <p:nvPr/>
          </p:nvSpPr>
          <p:spPr>
            <a:xfrm>
              <a:off x="571220" y="1191814"/>
              <a:ext cx="3413810" cy="337454"/>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その他（　</a:t>
              </a:r>
              <a:r>
                <a:rPr lang="ja-JP" altLang="en-US" sz="1200" kern="100"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2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15" name="Shape 3511">
              <a:extLst>
                <a:ext uri="{FF2B5EF4-FFF2-40B4-BE49-F238E27FC236}">
                  <a16:creationId xmlns:a16="http://schemas.microsoft.com/office/drawing/2014/main" id="{408CB84B-E76D-7F35-F968-BBB61B5EA75A}"/>
                </a:ext>
              </a:extLst>
            </p:cNvPr>
            <p:cNvSpPr/>
            <p:nvPr/>
          </p:nvSpPr>
          <p:spPr>
            <a:xfrm>
              <a:off x="6914990" y="5199920"/>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16" name="Shape 3512">
              <a:extLst>
                <a:ext uri="{FF2B5EF4-FFF2-40B4-BE49-F238E27FC236}">
                  <a16:creationId xmlns:a16="http://schemas.microsoft.com/office/drawing/2014/main" id="{F7EF223B-7856-72F3-6946-AB0D193FD611}"/>
                </a:ext>
              </a:extLst>
            </p:cNvPr>
            <p:cNvSpPr/>
            <p:nvPr/>
          </p:nvSpPr>
          <p:spPr>
            <a:xfrm>
              <a:off x="614990" y="5199920"/>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18" name="Shape 21">
              <a:extLst>
                <a:ext uri="{FF2B5EF4-FFF2-40B4-BE49-F238E27FC236}">
                  <a16:creationId xmlns:a16="http://schemas.microsoft.com/office/drawing/2014/main" id="{0FC4FEA8-4047-A806-646E-84CBD9FC4893}"/>
                </a:ext>
              </a:extLst>
            </p:cNvPr>
            <p:cNvSpPr/>
            <p:nvPr/>
          </p:nvSpPr>
          <p:spPr>
            <a:xfrm>
              <a:off x="3985029" y="1635812"/>
              <a:ext cx="3237470" cy="1137373"/>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19" name="Rectangle 22">
              <a:extLst>
                <a:ext uri="{FF2B5EF4-FFF2-40B4-BE49-F238E27FC236}">
                  <a16:creationId xmlns:a16="http://schemas.microsoft.com/office/drawing/2014/main" id="{805DF46A-6D6B-5BED-3EC2-7CB66993BA83}"/>
                </a:ext>
              </a:extLst>
            </p:cNvPr>
            <p:cNvSpPr/>
            <p:nvPr/>
          </p:nvSpPr>
          <p:spPr>
            <a:xfrm>
              <a:off x="4161484" y="1690674"/>
              <a:ext cx="1390619" cy="335084"/>
            </a:xfrm>
            <a:prstGeom prst="rect">
              <a:avLst/>
            </a:prstGeom>
            <a:ln>
              <a:noFill/>
            </a:ln>
          </p:spPr>
          <p:txBody>
            <a:bodyPr vert="horz" lIns="0" tIns="0" rIns="0" bIns="0" rtlCol="0">
              <a:noAutofit/>
            </a:bodyPr>
            <a:lstStyle/>
            <a:p>
              <a:pPr>
                <a:lnSpc>
                  <a:spcPct val="107000"/>
                </a:lnSpc>
                <a:spcAft>
                  <a:spcPts val="800"/>
                </a:spcAft>
              </a:pPr>
              <a:r>
                <a:rPr 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rgbClr val="104862"/>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葬儀の費用</a:t>
              </a:r>
              <a:endParaRPr lang="ja-JP" sz="11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p:txBody>
        </p:sp>
        <p:sp>
          <p:nvSpPr>
            <p:cNvPr id="20" name="Rectangle 23">
              <a:extLst>
                <a:ext uri="{FF2B5EF4-FFF2-40B4-BE49-F238E27FC236}">
                  <a16:creationId xmlns:a16="http://schemas.microsoft.com/office/drawing/2014/main" id="{D56BBE05-77CC-50C0-6846-305B6B260A49}"/>
                </a:ext>
              </a:extLst>
            </p:cNvPr>
            <p:cNvSpPr/>
            <p:nvPr/>
          </p:nvSpPr>
          <p:spPr>
            <a:xfrm>
              <a:off x="4200374" y="1903732"/>
              <a:ext cx="3806033" cy="33398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わたしの預金等でまかなってほしい</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21" name="Rectangle 24">
              <a:extLst>
                <a:ext uri="{FF2B5EF4-FFF2-40B4-BE49-F238E27FC236}">
                  <a16:creationId xmlns:a16="http://schemas.microsoft.com/office/drawing/2014/main" id="{D4B440E0-A28E-A263-79FD-DE0F0A2CA34A}"/>
                </a:ext>
              </a:extLst>
            </p:cNvPr>
            <p:cNvSpPr/>
            <p:nvPr/>
          </p:nvSpPr>
          <p:spPr>
            <a:xfrm>
              <a:off x="4204519" y="2130272"/>
              <a:ext cx="3157006" cy="61190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用意している</a:t>
              </a:r>
              <a:endPar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p>
              <a:pPr>
                <a:lnSpc>
                  <a:spcPct val="107000"/>
                </a:lnSpc>
                <a:spcAft>
                  <a:spcPts val="800"/>
                </a:spcAft>
              </a:pP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（保管場所：</a:t>
              </a:r>
              <a:r>
                <a:rPr lang="ja-JP" altLang="en-US" sz="1300" kern="100" spc="-325"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22" name="Rectangle 25">
              <a:extLst>
                <a:ext uri="{FF2B5EF4-FFF2-40B4-BE49-F238E27FC236}">
                  <a16:creationId xmlns:a16="http://schemas.microsoft.com/office/drawing/2014/main" id="{52724B39-C90A-35A8-F87B-8B3A7381157D}"/>
                </a:ext>
              </a:extLst>
            </p:cNvPr>
            <p:cNvSpPr/>
            <p:nvPr/>
          </p:nvSpPr>
          <p:spPr>
            <a:xfrm>
              <a:off x="4212597" y="2591958"/>
              <a:ext cx="3014396" cy="152282"/>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その他（　</a:t>
              </a:r>
              <a:r>
                <a:rPr lang="ja-JP" altLang="en-US" sz="1200" kern="100"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2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23" name="Shape 3582">
              <a:extLst>
                <a:ext uri="{FF2B5EF4-FFF2-40B4-BE49-F238E27FC236}">
                  <a16:creationId xmlns:a16="http://schemas.microsoft.com/office/drawing/2014/main" id="{1CAE52DD-33B6-8F2C-9589-23D24E88141A}"/>
                </a:ext>
              </a:extLst>
            </p:cNvPr>
            <p:cNvSpPr/>
            <p:nvPr/>
          </p:nvSpPr>
          <p:spPr>
            <a:xfrm>
              <a:off x="6914990" y="4893920"/>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24" name="Shape 3583">
              <a:extLst>
                <a:ext uri="{FF2B5EF4-FFF2-40B4-BE49-F238E27FC236}">
                  <a16:creationId xmlns:a16="http://schemas.microsoft.com/office/drawing/2014/main" id="{C6E64E9C-D36E-34E2-41E9-45DEA6A73DBA}"/>
                </a:ext>
              </a:extLst>
            </p:cNvPr>
            <p:cNvSpPr/>
            <p:nvPr/>
          </p:nvSpPr>
          <p:spPr>
            <a:xfrm>
              <a:off x="614990" y="4893920"/>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25" name="Shape 3584">
              <a:extLst>
                <a:ext uri="{FF2B5EF4-FFF2-40B4-BE49-F238E27FC236}">
                  <a16:creationId xmlns:a16="http://schemas.microsoft.com/office/drawing/2014/main" id="{A7146261-0FC0-C728-DEB8-E7D85EE1E97B}"/>
                </a:ext>
              </a:extLst>
            </p:cNvPr>
            <p:cNvSpPr/>
            <p:nvPr/>
          </p:nvSpPr>
          <p:spPr>
            <a:xfrm>
              <a:off x="6914990" y="3812718"/>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26" name="Shape 3585">
              <a:extLst>
                <a:ext uri="{FF2B5EF4-FFF2-40B4-BE49-F238E27FC236}">
                  <a16:creationId xmlns:a16="http://schemas.microsoft.com/office/drawing/2014/main" id="{F29E3988-659D-9868-49D1-2CCC10095B55}"/>
                </a:ext>
              </a:extLst>
            </p:cNvPr>
            <p:cNvSpPr/>
            <p:nvPr/>
          </p:nvSpPr>
          <p:spPr>
            <a:xfrm>
              <a:off x="614990" y="3812718"/>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28" name="Shape 31">
              <a:extLst>
                <a:ext uri="{FF2B5EF4-FFF2-40B4-BE49-F238E27FC236}">
                  <a16:creationId xmlns:a16="http://schemas.microsoft.com/office/drawing/2014/main" id="{D470184B-BB3D-1D0D-427A-851D94907339}"/>
                </a:ext>
              </a:extLst>
            </p:cNvPr>
            <p:cNvSpPr/>
            <p:nvPr/>
          </p:nvSpPr>
          <p:spPr>
            <a:xfrm>
              <a:off x="461164" y="1629582"/>
              <a:ext cx="3374135" cy="1131932"/>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Rectangle 32">
              <a:extLst>
                <a:ext uri="{FF2B5EF4-FFF2-40B4-BE49-F238E27FC236}">
                  <a16:creationId xmlns:a16="http://schemas.microsoft.com/office/drawing/2014/main" id="{CD22D7B0-5099-2B02-0700-B3E2C290D6AE}"/>
                </a:ext>
              </a:extLst>
            </p:cNvPr>
            <p:cNvSpPr/>
            <p:nvPr/>
          </p:nvSpPr>
          <p:spPr>
            <a:xfrm>
              <a:off x="569505" y="1703770"/>
              <a:ext cx="731870" cy="335083"/>
            </a:xfrm>
            <a:prstGeom prst="rect">
              <a:avLst/>
            </a:prstGeom>
            <a:ln>
              <a:noFill/>
            </a:ln>
          </p:spPr>
          <p:txBody>
            <a:bodyPr vert="horz" lIns="0" tIns="0" rIns="0" bIns="0" rtlCol="0">
              <a:noAutofit/>
            </a:bodyPr>
            <a:lstStyle/>
            <a:p>
              <a:pPr>
                <a:lnSpc>
                  <a:spcPct val="107000"/>
                </a:lnSpc>
                <a:spcAft>
                  <a:spcPts val="800"/>
                </a:spcAft>
              </a:pPr>
              <a:r>
                <a:rPr 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rgbClr val="104862"/>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遺影</a:t>
              </a:r>
              <a:endParaRPr lang="ja-JP" sz="11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p:txBody>
        </p:sp>
        <p:sp>
          <p:nvSpPr>
            <p:cNvPr id="30" name="Rectangle 33">
              <a:extLst>
                <a:ext uri="{FF2B5EF4-FFF2-40B4-BE49-F238E27FC236}">
                  <a16:creationId xmlns:a16="http://schemas.microsoft.com/office/drawing/2014/main" id="{EF819D81-2217-30B6-2A7E-968C951F93F8}"/>
                </a:ext>
              </a:extLst>
            </p:cNvPr>
            <p:cNvSpPr/>
            <p:nvPr/>
          </p:nvSpPr>
          <p:spPr>
            <a:xfrm>
              <a:off x="593759" y="1914754"/>
              <a:ext cx="1390619" cy="33398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お任せする</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31" name="Rectangle 34">
              <a:extLst>
                <a:ext uri="{FF2B5EF4-FFF2-40B4-BE49-F238E27FC236}">
                  <a16:creationId xmlns:a16="http://schemas.microsoft.com/office/drawing/2014/main" id="{D1B4322F-B375-397A-D867-015BA3B95665}"/>
                </a:ext>
              </a:extLst>
            </p:cNvPr>
            <p:cNvSpPr/>
            <p:nvPr/>
          </p:nvSpPr>
          <p:spPr>
            <a:xfrm>
              <a:off x="605028" y="2134917"/>
              <a:ext cx="3252540" cy="511403"/>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用意している</a:t>
              </a:r>
              <a:endPar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p>
              <a:pPr>
                <a:lnSpc>
                  <a:spcPct val="107000"/>
                </a:lnSpc>
                <a:spcAft>
                  <a:spcPts val="800"/>
                </a:spcAft>
              </a:pP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（保管</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場</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所：</a:t>
              </a:r>
              <a:r>
                <a:rPr lang="ja-JP" altLang="en-US" sz="1200" kern="100"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32" name="Shape 3622">
              <a:extLst>
                <a:ext uri="{FF2B5EF4-FFF2-40B4-BE49-F238E27FC236}">
                  <a16:creationId xmlns:a16="http://schemas.microsoft.com/office/drawing/2014/main" id="{B9A96784-1A86-32AB-FC53-ADE5569CC1D1}"/>
                </a:ext>
              </a:extLst>
            </p:cNvPr>
            <p:cNvSpPr/>
            <p:nvPr/>
          </p:nvSpPr>
          <p:spPr>
            <a:xfrm>
              <a:off x="6914990" y="3506724"/>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33" name="Shape 3623">
              <a:extLst>
                <a:ext uri="{FF2B5EF4-FFF2-40B4-BE49-F238E27FC236}">
                  <a16:creationId xmlns:a16="http://schemas.microsoft.com/office/drawing/2014/main" id="{63E21A97-A76D-0B54-E2AE-FF7A8DF5F639}"/>
                </a:ext>
              </a:extLst>
            </p:cNvPr>
            <p:cNvSpPr/>
            <p:nvPr/>
          </p:nvSpPr>
          <p:spPr>
            <a:xfrm>
              <a:off x="614990" y="3506724"/>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34" name="Shape 3624">
              <a:extLst>
                <a:ext uri="{FF2B5EF4-FFF2-40B4-BE49-F238E27FC236}">
                  <a16:creationId xmlns:a16="http://schemas.microsoft.com/office/drawing/2014/main" id="{3C2ECF20-8874-1E1A-A076-A6E1F31D850B}"/>
                </a:ext>
              </a:extLst>
            </p:cNvPr>
            <p:cNvSpPr/>
            <p:nvPr/>
          </p:nvSpPr>
          <p:spPr>
            <a:xfrm>
              <a:off x="6914990" y="2156320"/>
              <a:ext cx="29997" cy="29997"/>
            </a:xfrm>
            <a:prstGeom prst="rect">
              <a:avLst/>
            </a:pr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37" name="Shape 40">
              <a:extLst>
                <a:ext uri="{FF2B5EF4-FFF2-40B4-BE49-F238E27FC236}">
                  <a16:creationId xmlns:a16="http://schemas.microsoft.com/office/drawing/2014/main" id="{234CDD21-1FA9-0095-6C5B-64FF2ED485E6}"/>
                </a:ext>
              </a:extLst>
            </p:cNvPr>
            <p:cNvSpPr/>
            <p:nvPr/>
          </p:nvSpPr>
          <p:spPr>
            <a:xfrm>
              <a:off x="3985811" y="551278"/>
              <a:ext cx="3246461" cy="996595"/>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a:latin typeface="UD デジタル 教科書体 NK-B" panose="02020700000000000000" pitchFamily="18" charset="-128"/>
                <a:ea typeface="UD デジタル 教科書体 NK-B" panose="02020700000000000000" pitchFamily="18" charset="-128"/>
              </a:endParaRPr>
            </a:p>
          </p:txBody>
        </p:sp>
        <p:sp>
          <p:nvSpPr>
            <p:cNvPr id="38" name="Rectangle 41">
              <a:extLst>
                <a:ext uri="{FF2B5EF4-FFF2-40B4-BE49-F238E27FC236}">
                  <a16:creationId xmlns:a16="http://schemas.microsoft.com/office/drawing/2014/main" id="{EBF87590-B4FB-893A-6A05-E3A6CA077D8F}"/>
                </a:ext>
              </a:extLst>
            </p:cNvPr>
            <p:cNvSpPr/>
            <p:nvPr/>
          </p:nvSpPr>
          <p:spPr>
            <a:xfrm>
              <a:off x="4144722" y="634282"/>
              <a:ext cx="1390619" cy="335083"/>
            </a:xfrm>
            <a:prstGeom prst="rect">
              <a:avLst/>
            </a:prstGeom>
            <a:ln>
              <a:noFill/>
            </a:ln>
          </p:spPr>
          <p:txBody>
            <a:bodyPr vert="horz" lIns="0" tIns="0" rIns="0" bIns="0" rtlCol="0">
              <a:noAutofit/>
            </a:bodyPr>
            <a:lstStyle/>
            <a:p>
              <a:pPr>
                <a:lnSpc>
                  <a:spcPct val="107000"/>
                </a:lnSpc>
                <a:spcAft>
                  <a:spcPts val="800"/>
                </a:spcAft>
              </a:pPr>
              <a:r>
                <a:rPr 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rgbClr val="104862"/>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葬儀の規模</a:t>
              </a:r>
              <a:endParaRPr lang="ja-JP" sz="11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p:txBody>
        </p:sp>
        <p:sp>
          <p:nvSpPr>
            <p:cNvPr id="39" name="Rectangle 42">
              <a:extLst>
                <a:ext uri="{FF2B5EF4-FFF2-40B4-BE49-F238E27FC236}">
                  <a16:creationId xmlns:a16="http://schemas.microsoft.com/office/drawing/2014/main" id="{4CC14C88-6417-63AF-FBBB-F1D47EF7583E}"/>
                </a:ext>
              </a:extLst>
            </p:cNvPr>
            <p:cNvSpPr/>
            <p:nvPr/>
          </p:nvSpPr>
          <p:spPr>
            <a:xfrm>
              <a:off x="4178532" y="842575"/>
              <a:ext cx="1390619"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お任せする</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40" name="Rectangle 43">
              <a:extLst>
                <a:ext uri="{FF2B5EF4-FFF2-40B4-BE49-F238E27FC236}">
                  <a16:creationId xmlns:a16="http://schemas.microsoft.com/office/drawing/2014/main" id="{F6BDAABF-7164-792D-D2B2-AE7E1811D34A}"/>
                </a:ext>
              </a:extLst>
            </p:cNvPr>
            <p:cNvSpPr/>
            <p:nvPr/>
          </p:nvSpPr>
          <p:spPr>
            <a:xfrm>
              <a:off x="4178532" y="1014864"/>
              <a:ext cx="1939578"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家族・近親者のみ</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41" name="Rectangle 44">
              <a:extLst>
                <a:ext uri="{FF2B5EF4-FFF2-40B4-BE49-F238E27FC236}">
                  <a16:creationId xmlns:a16="http://schemas.microsoft.com/office/drawing/2014/main" id="{F0B46E0D-2A79-E574-0085-0152C760437C}"/>
                </a:ext>
              </a:extLst>
            </p:cNvPr>
            <p:cNvSpPr/>
            <p:nvPr/>
          </p:nvSpPr>
          <p:spPr>
            <a:xfrm>
              <a:off x="4184396" y="1195284"/>
              <a:ext cx="2488533"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参列してくれる方全て</a:t>
              </a:r>
              <a:endParaRPr lang="ja-JP" sz="11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44" name="Shape 47">
              <a:extLst>
                <a:ext uri="{FF2B5EF4-FFF2-40B4-BE49-F238E27FC236}">
                  <a16:creationId xmlns:a16="http://schemas.microsoft.com/office/drawing/2014/main" id="{D315DF97-0047-5E3D-78F8-00F0E9DA7D72}"/>
                </a:ext>
              </a:extLst>
            </p:cNvPr>
            <p:cNvSpPr/>
            <p:nvPr/>
          </p:nvSpPr>
          <p:spPr>
            <a:xfrm>
              <a:off x="2599253" y="35278"/>
              <a:ext cx="2361489" cy="239293"/>
            </a:xfrm>
            <a:prstGeom prst="rect">
              <a:avLst/>
            </a:prstGeom>
            <a:ln w="12700" cap="flat">
              <a:noFill/>
              <a:miter lim="100000"/>
            </a:ln>
          </p:spPr>
          <p:style>
            <a:lnRef idx="1">
              <a:srgbClr val="6CBFD0"/>
            </a:lnRef>
            <a:fillRef idx="0">
              <a:srgbClr val="000000">
                <a:alpha val="0"/>
              </a:srgbClr>
            </a:fillRef>
            <a:effectRef idx="0">
              <a:scrgbClr r="0" g="0" b="0"/>
            </a:effectRef>
            <a:fontRef idx="none"/>
          </p:style>
          <p:txBody>
            <a:bodyPr/>
            <a:lstStyle/>
            <a:p>
              <a:endParaRPr lang="ja-JP" altLang="en-US" dirty="0">
                <a:latin typeface="UD デジタル 教科書体 NK-B" panose="02020700000000000000" pitchFamily="18" charset="-128"/>
                <a:ea typeface="UD デジタル 教科書体 NK-B" panose="02020700000000000000" pitchFamily="18" charset="-128"/>
              </a:endParaRPr>
            </a:p>
          </p:txBody>
        </p:sp>
      </p:grpSp>
      <p:sp>
        <p:nvSpPr>
          <p:cNvPr id="6" name="Shape 11">
            <a:extLst>
              <a:ext uri="{FF2B5EF4-FFF2-40B4-BE49-F238E27FC236}">
                <a16:creationId xmlns:a16="http://schemas.microsoft.com/office/drawing/2014/main" id="{0B8BAB9D-2F09-4230-8EC1-D8B2F8019ADB}"/>
              </a:ext>
            </a:extLst>
          </p:cNvPr>
          <p:cNvSpPr/>
          <p:nvPr/>
        </p:nvSpPr>
        <p:spPr>
          <a:xfrm>
            <a:off x="230156" y="4240657"/>
            <a:ext cx="6397688" cy="3899732"/>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sz="1300">
              <a:latin typeface="HG丸ｺﾞｼｯｸM-PRO" panose="020F0600000000000000" pitchFamily="50" charset="-128"/>
              <a:ea typeface="HG丸ｺﾞｼｯｸM-PRO" panose="020F0600000000000000" pitchFamily="50" charset="-128"/>
            </a:endParaRPr>
          </a:p>
        </p:txBody>
      </p:sp>
      <p:sp>
        <p:nvSpPr>
          <p:cNvPr id="42" name="Rectangle 12">
            <a:extLst>
              <a:ext uri="{FF2B5EF4-FFF2-40B4-BE49-F238E27FC236}">
                <a16:creationId xmlns:a16="http://schemas.microsoft.com/office/drawing/2014/main" id="{9602BF73-366B-2BF0-F1C4-EC0C72673186}"/>
              </a:ext>
            </a:extLst>
          </p:cNvPr>
          <p:cNvSpPr/>
          <p:nvPr/>
        </p:nvSpPr>
        <p:spPr>
          <a:xfrm>
            <a:off x="339000" y="4390768"/>
            <a:ext cx="1528208" cy="432978"/>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rgbClr val="104862"/>
                </a:solidFill>
                <a:latin typeface="UD デジタル 教科書体 NK-B" panose="02020700000000000000" pitchFamily="18" charset="-128"/>
                <a:ea typeface="UD デジタル 教科書体 NK-B" panose="02020700000000000000" pitchFamily="18" charset="-128"/>
              </a:rPr>
              <a:t>■</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葬儀について</a:t>
            </a:r>
          </a:p>
        </p:txBody>
      </p:sp>
      <p:sp>
        <p:nvSpPr>
          <p:cNvPr id="45" name="Rectangle 13">
            <a:extLst>
              <a:ext uri="{FF2B5EF4-FFF2-40B4-BE49-F238E27FC236}">
                <a16:creationId xmlns:a16="http://schemas.microsoft.com/office/drawing/2014/main" id="{CC05080F-E25A-9AD8-857F-2F624CAFCD87}"/>
              </a:ext>
            </a:extLst>
          </p:cNvPr>
          <p:cNvSpPr/>
          <p:nvPr/>
        </p:nvSpPr>
        <p:spPr>
          <a:xfrm>
            <a:off x="472090" y="4676318"/>
            <a:ext cx="2605019" cy="431559"/>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葬儀業者との生前契約・予約</a:t>
            </a:r>
          </a:p>
        </p:txBody>
      </p:sp>
      <p:sp>
        <p:nvSpPr>
          <p:cNvPr id="46" name="Rectangle 14">
            <a:extLst>
              <a:ext uri="{FF2B5EF4-FFF2-40B4-BE49-F238E27FC236}">
                <a16:creationId xmlns:a16="http://schemas.microsoft.com/office/drawing/2014/main" id="{4F06E2F4-0B7C-76A1-5F2A-72411F284645}"/>
              </a:ext>
            </a:extLst>
          </p:cNvPr>
          <p:cNvSpPr/>
          <p:nvPr/>
        </p:nvSpPr>
        <p:spPr>
          <a:xfrm>
            <a:off x="339000" y="4988620"/>
            <a:ext cx="5835035"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契約している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予約している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していない</a:t>
            </a:r>
          </a:p>
        </p:txBody>
      </p:sp>
      <p:sp>
        <p:nvSpPr>
          <p:cNvPr id="47" name="Rectangle 15">
            <a:extLst>
              <a:ext uri="{FF2B5EF4-FFF2-40B4-BE49-F238E27FC236}">
                <a16:creationId xmlns:a16="http://schemas.microsoft.com/office/drawing/2014/main" id="{8BDBE24A-855C-1F25-C5B5-BA73FCF4013A}"/>
              </a:ext>
            </a:extLst>
          </p:cNvPr>
          <p:cNvSpPr/>
          <p:nvPr/>
        </p:nvSpPr>
        <p:spPr>
          <a:xfrm>
            <a:off x="477149" y="5297646"/>
            <a:ext cx="1265076" cy="276055"/>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葬儀業者</a:t>
            </a:r>
          </a:p>
        </p:txBody>
      </p:sp>
      <p:sp>
        <p:nvSpPr>
          <p:cNvPr id="48" name="Rectangle 16">
            <a:extLst>
              <a:ext uri="{FF2B5EF4-FFF2-40B4-BE49-F238E27FC236}">
                <a16:creationId xmlns:a16="http://schemas.microsoft.com/office/drawing/2014/main" id="{43C775AF-7A5B-EC1B-5655-D4A13D2CC407}"/>
              </a:ext>
            </a:extLst>
          </p:cNvPr>
          <p:cNvSpPr/>
          <p:nvPr/>
        </p:nvSpPr>
        <p:spPr>
          <a:xfrm>
            <a:off x="421456" y="5571504"/>
            <a:ext cx="2570217"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生前予約で頼んでいる</a:t>
            </a:r>
          </a:p>
        </p:txBody>
      </p:sp>
      <p:sp>
        <p:nvSpPr>
          <p:cNvPr id="49" name="Rectangle 17">
            <a:extLst>
              <a:ext uri="{FF2B5EF4-FFF2-40B4-BE49-F238E27FC236}">
                <a16:creationId xmlns:a16="http://schemas.microsoft.com/office/drawing/2014/main" id="{5A87BB1B-674A-0A21-DA12-3DE95464FF88}"/>
              </a:ext>
            </a:extLst>
          </p:cNvPr>
          <p:cNvSpPr/>
          <p:nvPr/>
        </p:nvSpPr>
        <p:spPr>
          <a:xfrm>
            <a:off x="2631970" y="5558948"/>
            <a:ext cx="4232155" cy="498573"/>
          </a:xfrm>
          <a:prstGeom prst="rect">
            <a:avLst/>
          </a:prstGeom>
          <a:ln>
            <a:noFill/>
          </a:ln>
        </p:spPr>
        <p:txBody>
          <a:bodyPr vert="horz" lIns="0" tIns="0" rIns="0" bIns="0" rtlCol="0">
            <a:noAutofit/>
          </a:bodyPr>
          <a:lstStyle/>
          <a:p>
            <a:pPr>
              <a:lnSpc>
                <a:spcPct val="107000"/>
              </a:lnSpc>
              <a:spcAft>
                <a:spcPts val="800"/>
              </a:spcAft>
            </a:pPr>
            <a:r>
              <a:rPr lang="ja-JP" sz="1300" kern="100" spc="-650"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300" kern="100" spc="-650" dirty="0">
                <a:solidFill>
                  <a:srgbClr val="000000"/>
                </a:solidFill>
                <a:effectLst/>
                <a:latin typeface="HG丸ｺﾞｼｯｸM-PRO" panose="020F0600000000000000" pitchFamily="50" charset="-128"/>
                <a:ea typeface="HG丸ｺﾞｼｯｸM-PRO" panose="020F0600000000000000" pitchFamily="50"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（業者名：</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連絡先：</a:t>
            </a:r>
            <a:r>
              <a:rPr lang="ja-JP" altLang="en-US" sz="1200" kern="100"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p>
        </p:txBody>
      </p:sp>
      <p:sp>
        <p:nvSpPr>
          <p:cNvPr id="51" name="Rectangle 19">
            <a:extLst>
              <a:ext uri="{FF2B5EF4-FFF2-40B4-BE49-F238E27FC236}">
                <a16:creationId xmlns:a16="http://schemas.microsoft.com/office/drawing/2014/main" id="{71F9D537-C384-560F-E0D4-29B802415A71}"/>
              </a:ext>
            </a:extLst>
          </p:cNvPr>
          <p:cNvSpPr/>
          <p:nvPr/>
        </p:nvSpPr>
        <p:spPr>
          <a:xfrm>
            <a:off x="421113" y="5906709"/>
            <a:ext cx="3091220"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下記の宗教・宗派を希望する</a:t>
            </a:r>
          </a:p>
        </p:txBody>
      </p:sp>
      <p:sp>
        <p:nvSpPr>
          <p:cNvPr id="53" name="Rectangle 20">
            <a:extLst>
              <a:ext uri="{FF2B5EF4-FFF2-40B4-BE49-F238E27FC236}">
                <a16:creationId xmlns:a16="http://schemas.microsoft.com/office/drawing/2014/main" id="{6B2D6E14-D5FF-4DB0-0203-9B15A578A5AF}"/>
              </a:ext>
            </a:extLst>
          </p:cNvPr>
          <p:cNvSpPr/>
          <p:nvPr/>
        </p:nvSpPr>
        <p:spPr>
          <a:xfrm>
            <a:off x="2638923" y="5909394"/>
            <a:ext cx="3786396" cy="211348"/>
          </a:xfrm>
          <a:prstGeom prst="rect">
            <a:avLst/>
          </a:prstGeom>
          <a:ln>
            <a:noFill/>
          </a:ln>
        </p:spPr>
        <p:txBody>
          <a:bodyPr vert="horz" lIns="0" tIns="0" rIns="0" bIns="0" rtlCol="0">
            <a:noAutofit/>
          </a:bodyPr>
          <a:lstStyle/>
          <a:p>
            <a:pPr>
              <a:lnSpc>
                <a:spcPct val="107000"/>
              </a:lnSpc>
              <a:spcAft>
                <a:spcPts val="800"/>
              </a:spcAft>
            </a:pPr>
            <a:r>
              <a:rPr lang="ja-JP" sz="1300" kern="100" spc="-650" dirty="0">
                <a:solidFill>
                  <a:srgbClr val="000000"/>
                </a:solidFill>
                <a:effectLst/>
                <a:latin typeface="HG丸ｺﾞｼｯｸM-PRO" panose="020F0600000000000000" pitchFamily="50" charset="-128"/>
                <a:ea typeface="HG丸ｺﾞｼｯｸM-PRO" panose="020F0600000000000000" pitchFamily="50"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（名称：</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連絡先：</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p>
        </p:txBody>
      </p:sp>
      <p:sp>
        <p:nvSpPr>
          <p:cNvPr id="54" name="Rectangle 21">
            <a:extLst>
              <a:ext uri="{FF2B5EF4-FFF2-40B4-BE49-F238E27FC236}">
                <a16:creationId xmlns:a16="http://schemas.microsoft.com/office/drawing/2014/main" id="{999F9C69-2BAC-FCE8-266F-A2C651A3145A}"/>
              </a:ext>
            </a:extLst>
          </p:cNvPr>
          <p:cNvSpPr/>
          <p:nvPr/>
        </p:nvSpPr>
        <p:spPr>
          <a:xfrm>
            <a:off x="358571" y="6249758"/>
            <a:ext cx="2570217"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無宗教葬にしてほしい</a:t>
            </a:r>
          </a:p>
        </p:txBody>
      </p:sp>
      <p:sp>
        <p:nvSpPr>
          <p:cNvPr id="55" name="Rectangle 22">
            <a:extLst>
              <a:ext uri="{FF2B5EF4-FFF2-40B4-BE49-F238E27FC236}">
                <a16:creationId xmlns:a16="http://schemas.microsoft.com/office/drawing/2014/main" id="{943EA4F5-F4FB-7E81-A630-A14CF15178FB}"/>
              </a:ext>
            </a:extLst>
          </p:cNvPr>
          <p:cNvSpPr/>
          <p:nvPr/>
        </p:nvSpPr>
        <p:spPr>
          <a:xfrm>
            <a:off x="2318020" y="6249072"/>
            <a:ext cx="2882818"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家族・親族の判断に任せる</a:t>
            </a:r>
          </a:p>
        </p:txBody>
      </p:sp>
      <p:sp>
        <p:nvSpPr>
          <p:cNvPr id="56" name="Rectangle 23">
            <a:extLst>
              <a:ext uri="{FF2B5EF4-FFF2-40B4-BE49-F238E27FC236}">
                <a16:creationId xmlns:a16="http://schemas.microsoft.com/office/drawing/2014/main" id="{55369FAA-9CB8-4E56-F7FF-40C4B9E08D63}"/>
              </a:ext>
            </a:extLst>
          </p:cNvPr>
          <p:cNvSpPr/>
          <p:nvPr/>
        </p:nvSpPr>
        <p:spPr>
          <a:xfrm>
            <a:off x="477149" y="6584963"/>
            <a:ext cx="3647027" cy="431559"/>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副葬品（お棺の中に入れてほしいもの）</a:t>
            </a:r>
          </a:p>
        </p:txBody>
      </p:sp>
      <p:sp>
        <p:nvSpPr>
          <p:cNvPr id="57" name="Rectangle 24">
            <a:extLst>
              <a:ext uri="{FF2B5EF4-FFF2-40B4-BE49-F238E27FC236}">
                <a16:creationId xmlns:a16="http://schemas.microsoft.com/office/drawing/2014/main" id="{B6BB8460-CD0E-2EDF-33C1-A5847D323203}"/>
              </a:ext>
            </a:extLst>
          </p:cNvPr>
          <p:cNvSpPr/>
          <p:nvPr/>
        </p:nvSpPr>
        <p:spPr>
          <a:xfrm>
            <a:off x="340259" y="6975710"/>
            <a:ext cx="6250062" cy="43155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alt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有</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無</a:t>
            </a:r>
          </a:p>
        </p:txBody>
      </p:sp>
      <p:sp>
        <p:nvSpPr>
          <p:cNvPr id="58" name="Rectangle 25">
            <a:extLst>
              <a:ext uri="{FF2B5EF4-FFF2-40B4-BE49-F238E27FC236}">
                <a16:creationId xmlns:a16="http://schemas.microsoft.com/office/drawing/2014/main" id="{24F8F7B5-DAE0-4D9D-AF96-899FC33F701F}"/>
              </a:ext>
            </a:extLst>
          </p:cNvPr>
          <p:cNvSpPr/>
          <p:nvPr/>
        </p:nvSpPr>
        <p:spPr>
          <a:xfrm>
            <a:off x="477149" y="7219477"/>
            <a:ext cx="1140773" cy="251051"/>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死装束</a:t>
            </a:r>
          </a:p>
        </p:txBody>
      </p:sp>
      <p:sp>
        <p:nvSpPr>
          <p:cNvPr id="59" name="Rectangle 26">
            <a:extLst>
              <a:ext uri="{FF2B5EF4-FFF2-40B4-BE49-F238E27FC236}">
                <a16:creationId xmlns:a16="http://schemas.microsoft.com/office/drawing/2014/main" id="{8816B908-F5C3-339D-59DF-98FDA27D8D2F}"/>
              </a:ext>
            </a:extLst>
          </p:cNvPr>
          <p:cNvSpPr/>
          <p:nvPr/>
        </p:nvSpPr>
        <p:spPr>
          <a:xfrm>
            <a:off x="348857" y="7533911"/>
            <a:ext cx="2153414" cy="431560"/>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身に着けたいもの</a:t>
            </a:r>
          </a:p>
        </p:txBody>
      </p:sp>
      <p:sp>
        <p:nvSpPr>
          <p:cNvPr id="60" name="Rectangle 27">
            <a:extLst>
              <a:ext uri="{FF2B5EF4-FFF2-40B4-BE49-F238E27FC236}">
                <a16:creationId xmlns:a16="http://schemas.microsoft.com/office/drawing/2014/main" id="{0EA2AA77-693D-3B7E-BB4E-8B56B554C5E1}"/>
              </a:ext>
            </a:extLst>
          </p:cNvPr>
          <p:cNvSpPr/>
          <p:nvPr/>
        </p:nvSpPr>
        <p:spPr>
          <a:xfrm>
            <a:off x="1882486" y="7544377"/>
            <a:ext cx="4483379" cy="431559"/>
          </a:xfrm>
          <a:prstGeom prst="rect">
            <a:avLst/>
          </a:prstGeom>
          <a:ln>
            <a:noFill/>
          </a:ln>
        </p:spPr>
        <p:txBody>
          <a:bodyPr vert="horz" lIns="0" tIns="0" rIns="0" bIns="0" rtlCol="0">
            <a:noAutofit/>
          </a:bodyPr>
          <a:lstStyle/>
          <a:p>
            <a:pPr>
              <a:lnSpc>
                <a:spcPct val="107000"/>
              </a:lnSpc>
              <a:spcAft>
                <a:spcPts val="800"/>
              </a:spcAft>
            </a:pPr>
            <a:r>
              <a:rPr lang="ja-JP" sz="1300" kern="100" spc="-650" dirty="0">
                <a:solidFill>
                  <a:srgbClr val="000000"/>
                </a:solidFill>
                <a:effectLst/>
                <a:latin typeface="HG丸ｺﾞｼｯｸM-PRO" panose="020F0600000000000000" pitchFamily="50" charset="-128"/>
                <a:ea typeface="HG丸ｺﾞｼｯｸM-PRO" panose="020F0600000000000000" pitchFamily="50"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（内容：</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保管場所：</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p>
        </p:txBody>
      </p:sp>
      <p:sp>
        <p:nvSpPr>
          <p:cNvPr id="61" name="Rectangle 28">
            <a:extLst>
              <a:ext uri="{FF2B5EF4-FFF2-40B4-BE49-F238E27FC236}">
                <a16:creationId xmlns:a16="http://schemas.microsoft.com/office/drawing/2014/main" id="{F536AD8E-73B4-E57E-5CAA-18E5F7A2413A}"/>
              </a:ext>
            </a:extLst>
          </p:cNvPr>
          <p:cNvSpPr/>
          <p:nvPr/>
        </p:nvSpPr>
        <p:spPr>
          <a:xfrm>
            <a:off x="354955" y="7810307"/>
            <a:ext cx="903004" cy="431560"/>
          </a:xfrm>
          <a:prstGeom prst="rect">
            <a:avLst/>
          </a:prstGeom>
          <a:ln>
            <a:noFill/>
          </a:ln>
        </p:spPr>
        <p:txBody>
          <a:bodyPr vert="horz" lIns="0" tIns="0" rIns="0" bIns="0" rtlCol="0">
            <a:noAutofit/>
          </a:bodyPr>
          <a:lstStyle/>
          <a:p>
            <a:pPr>
              <a:lnSpc>
                <a:spcPct val="107000"/>
              </a:lnSpc>
              <a:spcAft>
                <a:spcPts val="800"/>
              </a:spcAft>
            </a:pPr>
            <a:r>
              <a:rPr lang="ja-JP" sz="1300" kern="100" dirty="0">
                <a:solidFill>
                  <a:srgbClr val="000000"/>
                </a:solidFill>
                <a:effectLst/>
                <a:latin typeface="HG丸ｺﾞｼｯｸM-PRO" panose="020F0600000000000000" pitchFamily="50" charset="-128"/>
                <a:ea typeface="HG丸ｺﾞｼｯｸM-PRO" panose="020F0600000000000000" pitchFamily="50"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無</a:t>
            </a:r>
          </a:p>
        </p:txBody>
      </p:sp>
      <p:sp>
        <p:nvSpPr>
          <p:cNvPr id="62" name="Shape 34">
            <a:extLst>
              <a:ext uri="{FF2B5EF4-FFF2-40B4-BE49-F238E27FC236}">
                <a16:creationId xmlns:a16="http://schemas.microsoft.com/office/drawing/2014/main" id="{3BF5C127-02EE-4F69-A4B4-7A44741B1A3B}"/>
              </a:ext>
            </a:extLst>
          </p:cNvPr>
          <p:cNvSpPr/>
          <p:nvPr/>
        </p:nvSpPr>
        <p:spPr>
          <a:xfrm>
            <a:off x="251111" y="8255415"/>
            <a:ext cx="6376733" cy="633860"/>
          </a:xfrm>
          <a:prstGeom prst="rect">
            <a:avLst/>
          </a:prstGeom>
          <a:solidFill>
            <a:schemeClr val="bg1"/>
          </a:solidFill>
          <a:ln w="17996" cap="flat">
            <a:solidFill>
              <a:srgbClr val="FF9999"/>
            </a:solidFill>
            <a:miter lim="100000"/>
          </a:ln>
        </p:spPr>
        <p:style>
          <a:lnRef idx="1">
            <a:srgbClr val="9CD1DD"/>
          </a:lnRef>
          <a:fillRef idx="0">
            <a:srgbClr val="000000">
              <a:alpha val="0"/>
            </a:srgbClr>
          </a:fillRef>
          <a:effectRef idx="0">
            <a:scrgbClr r="0" g="0" b="0"/>
          </a:effectRef>
          <a:fontRef idx="none"/>
        </p:style>
        <p:txBody>
          <a:bodyPr/>
          <a:lstStyle/>
          <a:p>
            <a:endParaRPr lang="ja-JP" altLang="en-US" sz="1300">
              <a:latin typeface="HG丸ｺﾞｼｯｸM-PRO" panose="020F0600000000000000" pitchFamily="50" charset="-128"/>
              <a:ea typeface="HG丸ｺﾞｼｯｸM-PRO" panose="020F0600000000000000" pitchFamily="50" charset="-128"/>
            </a:endParaRPr>
          </a:p>
        </p:txBody>
      </p:sp>
      <p:sp>
        <p:nvSpPr>
          <p:cNvPr id="63" name="Rectangle 35">
            <a:extLst>
              <a:ext uri="{FF2B5EF4-FFF2-40B4-BE49-F238E27FC236}">
                <a16:creationId xmlns:a16="http://schemas.microsoft.com/office/drawing/2014/main" id="{95896A10-CD4E-EA3D-9767-FF49253B8B30}"/>
              </a:ext>
            </a:extLst>
          </p:cNvPr>
          <p:cNvSpPr/>
          <p:nvPr/>
        </p:nvSpPr>
        <p:spPr>
          <a:xfrm>
            <a:off x="361013" y="8301773"/>
            <a:ext cx="1736610" cy="432979"/>
          </a:xfrm>
          <a:prstGeom prst="rect">
            <a:avLst/>
          </a:prstGeom>
          <a:ln>
            <a:noFill/>
          </a:ln>
        </p:spPr>
        <p:txBody>
          <a:bodyPr vert="horz" lIns="0" tIns="0" rIns="0" bIns="0" rtlCol="0">
            <a:noAutofit/>
          </a:bodyPr>
          <a:lstStyle/>
          <a:p>
            <a:pPr>
              <a:lnSpc>
                <a:spcPct val="107000"/>
              </a:lnSpc>
              <a:spcAft>
                <a:spcPts val="800"/>
              </a:spcAft>
            </a:pPr>
            <a:r>
              <a:rPr lang="ja-JP" altLang="en-US" sz="1300" kern="100" spc="-215" dirty="0">
                <a:solidFill>
                  <a:srgbClr val="104862"/>
                </a:solidFill>
                <a:latin typeface="UD デジタル 教科書体 NK-B" panose="02020700000000000000" pitchFamily="18" charset="-128"/>
                <a:ea typeface="UD デジタル 教科書体 NK-B" panose="02020700000000000000" pitchFamily="18" charset="-128"/>
              </a:rPr>
              <a:t>■</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遺言書について</a:t>
            </a:r>
          </a:p>
        </p:txBody>
      </p:sp>
      <p:sp>
        <p:nvSpPr>
          <p:cNvPr id="64" name="Rectangle 1514">
            <a:extLst>
              <a:ext uri="{FF2B5EF4-FFF2-40B4-BE49-F238E27FC236}">
                <a16:creationId xmlns:a16="http://schemas.microsoft.com/office/drawing/2014/main" id="{C7A80D6A-59CE-1C38-B2B0-C9258D398B7A}"/>
              </a:ext>
            </a:extLst>
          </p:cNvPr>
          <p:cNvSpPr/>
          <p:nvPr/>
        </p:nvSpPr>
        <p:spPr>
          <a:xfrm>
            <a:off x="542571" y="8577794"/>
            <a:ext cx="6064318" cy="431560"/>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有</a:t>
            </a:r>
            <a:r>
              <a:rPr lang="ja-JP"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（保管場所：</a:t>
            </a:r>
            <a:r>
              <a:rPr lang="ja-JP" alt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en-US" altLang="ja-JP"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□無</a:t>
            </a:r>
            <a:r>
              <a:rPr lang="ja-JP"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10">
            <a:extLst>
              <a:ext uri="{FF2B5EF4-FFF2-40B4-BE49-F238E27FC236}">
                <a16:creationId xmlns:a16="http://schemas.microsoft.com/office/drawing/2014/main" id="{01BF3563-D639-BF33-123D-F7D667889948}"/>
              </a:ext>
            </a:extLst>
          </p:cNvPr>
          <p:cNvSpPr txBox="1">
            <a:spLocks/>
          </p:cNvSpPr>
          <p:nvPr/>
        </p:nvSpPr>
        <p:spPr>
          <a:xfrm>
            <a:off x="37758" y="8781110"/>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13</a:t>
            </a:r>
          </a:p>
        </p:txBody>
      </p:sp>
      <p:sp>
        <p:nvSpPr>
          <p:cNvPr id="7" name="フレーム 6">
            <a:extLst>
              <a:ext uri="{FF2B5EF4-FFF2-40B4-BE49-F238E27FC236}">
                <a16:creationId xmlns:a16="http://schemas.microsoft.com/office/drawing/2014/main" id="{6F659581-5524-7304-744D-1E43FA7CEC5A}"/>
              </a:ext>
            </a:extLst>
          </p:cNvPr>
          <p:cNvSpPr/>
          <p:nvPr/>
        </p:nvSpPr>
        <p:spPr>
          <a:xfrm>
            <a:off x="2638923" y="342812"/>
            <a:ext cx="1581883" cy="468630"/>
          </a:xfrm>
          <a:prstGeom prst="frame">
            <a:avLst/>
          </a:prstGeom>
          <a:solidFill>
            <a:schemeClr val="bg1"/>
          </a:solidFill>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葬儀のこと</a:t>
            </a:r>
          </a:p>
        </p:txBody>
      </p:sp>
    </p:spTree>
    <p:extLst>
      <p:ext uri="{BB962C8B-B14F-4D97-AF65-F5344CB8AC3E}">
        <p14:creationId xmlns:p14="http://schemas.microsoft.com/office/powerpoint/2010/main" val="291833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04C46EE0-EB03-C592-6A1C-7F4FE9945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 y="0"/>
            <a:ext cx="6856056" cy="9161985"/>
          </a:xfrm>
          <a:prstGeom prst="rect">
            <a:avLst/>
          </a:prstGeom>
          <a:ln>
            <a:noFill/>
          </a:ln>
        </p:spPr>
      </p:pic>
      <p:grpSp>
        <p:nvGrpSpPr>
          <p:cNvPr id="2" name="Group 2570">
            <a:extLst>
              <a:ext uri="{FF2B5EF4-FFF2-40B4-BE49-F238E27FC236}">
                <a16:creationId xmlns:a16="http://schemas.microsoft.com/office/drawing/2014/main" id="{20CE3D57-C89B-9E25-0605-66A5DB6D7949}"/>
              </a:ext>
            </a:extLst>
          </p:cNvPr>
          <p:cNvGrpSpPr/>
          <p:nvPr/>
        </p:nvGrpSpPr>
        <p:grpSpPr>
          <a:xfrm>
            <a:off x="250558" y="1095229"/>
            <a:ext cx="6592244" cy="5543587"/>
            <a:chOff x="523320" y="510505"/>
            <a:chExt cx="6701253" cy="3935916"/>
          </a:xfrm>
        </p:grpSpPr>
        <p:sp>
          <p:nvSpPr>
            <p:cNvPr id="3" name="Shape 2641">
              <a:extLst>
                <a:ext uri="{FF2B5EF4-FFF2-40B4-BE49-F238E27FC236}">
                  <a16:creationId xmlns:a16="http://schemas.microsoft.com/office/drawing/2014/main" id="{FF8CB817-3B37-95F9-B1D7-2F238D6BE706}"/>
                </a:ext>
              </a:extLst>
            </p:cNvPr>
            <p:cNvSpPr/>
            <p:nvPr/>
          </p:nvSpPr>
          <p:spPr>
            <a:xfrm>
              <a:off x="6914990" y="243172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4" name="Shape 2642">
              <a:extLst>
                <a:ext uri="{FF2B5EF4-FFF2-40B4-BE49-F238E27FC236}">
                  <a16:creationId xmlns:a16="http://schemas.microsoft.com/office/drawing/2014/main" id="{A0586044-EBAD-C7C1-D748-42BE77B06542}"/>
                </a:ext>
              </a:extLst>
            </p:cNvPr>
            <p:cNvSpPr/>
            <p:nvPr/>
          </p:nvSpPr>
          <p:spPr>
            <a:xfrm>
              <a:off x="614990" y="243172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7" name="Shape 10">
              <a:extLst>
                <a:ext uri="{FF2B5EF4-FFF2-40B4-BE49-F238E27FC236}">
                  <a16:creationId xmlns:a16="http://schemas.microsoft.com/office/drawing/2014/main" id="{C261C316-7BC4-185C-A8CB-00AA618AF849}"/>
                </a:ext>
              </a:extLst>
            </p:cNvPr>
            <p:cNvSpPr/>
            <p:nvPr/>
          </p:nvSpPr>
          <p:spPr>
            <a:xfrm>
              <a:off x="523320" y="510505"/>
              <a:ext cx="6462001" cy="2426573"/>
            </a:xfrm>
            <a:prstGeom prst="rect">
              <a:avLst/>
            </a:prstGeom>
            <a:solidFill>
              <a:schemeClr val="bg1"/>
            </a:solidFill>
            <a:ln w="18034" cap="flat">
              <a:solidFill>
                <a:srgbClr val="FF9999"/>
              </a:solidFill>
              <a:miter lim="127000"/>
            </a:ln>
          </p:spPr>
          <p:style>
            <a:lnRef idx="0">
              <a:srgbClr val="000000">
                <a:alpha val="0"/>
              </a:srgbClr>
            </a:lnRef>
            <a:fillRef idx="1">
              <a:srgbClr val="FFFDE5"/>
            </a:fillRef>
            <a:effectRef idx="0">
              <a:scrgbClr r="0" g="0" b="0"/>
            </a:effectRef>
            <a:fontRef idx="none"/>
          </p:style>
          <p:txBody>
            <a:bodyPr/>
            <a:lstStyle/>
            <a:p>
              <a:endParaRPr lang="ja-JP" altLang="en-US" sz="13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9" name="Rectangle 12">
              <a:extLst>
                <a:ext uri="{FF2B5EF4-FFF2-40B4-BE49-F238E27FC236}">
                  <a16:creationId xmlns:a16="http://schemas.microsoft.com/office/drawing/2014/main" id="{B10CBE48-EC9C-10CC-769E-906E1502CD12}"/>
                </a:ext>
              </a:extLst>
            </p:cNvPr>
            <p:cNvSpPr/>
            <p:nvPr/>
          </p:nvSpPr>
          <p:spPr>
            <a:xfrm>
              <a:off x="744144" y="575752"/>
              <a:ext cx="1390619" cy="179724"/>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rgbClr val="104862"/>
                  </a:solidFill>
                  <a:latin typeface="UD デジタル 教科書体 NK-B" panose="02020700000000000000" pitchFamily="18" charset="-128"/>
                  <a:ea typeface="UD デジタル 教科書体 NK-B" panose="02020700000000000000" pitchFamily="18" charset="-128"/>
                </a:rPr>
                <a:t>■</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お墓の場所</a:t>
              </a:r>
            </a:p>
          </p:txBody>
        </p:sp>
        <p:sp>
          <p:nvSpPr>
            <p:cNvPr id="10" name="Rectangle 13">
              <a:extLst>
                <a:ext uri="{FF2B5EF4-FFF2-40B4-BE49-F238E27FC236}">
                  <a16:creationId xmlns:a16="http://schemas.microsoft.com/office/drawing/2014/main" id="{247B39F8-671E-FB41-C111-10475A354998}"/>
                </a:ext>
              </a:extLst>
            </p:cNvPr>
            <p:cNvSpPr/>
            <p:nvPr/>
          </p:nvSpPr>
          <p:spPr>
            <a:xfrm>
              <a:off x="765762" y="803470"/>
              <a:ext cx="1123350" cy="21472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希望なし</a:t>
              </a:r>
            </a:p>
          </p:txBody>
        </p:sp>
        <p:sp>
          <p:nvSpPr>
            <p:cNvPr id="11" name="Rectangle 14">
              <a:extLst>
                <a:ext uri="{FF2B5EF4-FFF2-40B4-BE49-F238E27FC236}">
                  <a16:creationId xmlns:a16="http://schemas.microsoft.com/office/drawing/2014/main" id="{12C474D4-1EC1-3B63-350E-8A6912B87078}"/>
                </a:ext>
              </a:extLst>
            </p:cNvPr>
            <p:cNvSpPr/>
            <p:nvPr/>
          </p:nvSpPr>
          <p:spPr>
            <a:xfrm>
              <a:off x="1733864" y="800090"/>
              <a:ext cx="1390619"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希望がある</a:t>
              </a:r>
            </a:p>
          </p:txBody>
        </p:sp>
        <p:sp>
          <p:nvSpPr>
            <p:cNvPr id="12" name="Rectangle 15">
              <a:extLst>
                <a:ext uri="{FF2B5EF4-FFF2-40B4-BE49-F238E27FC236}">
                  <a16:creationId xmlns:a16="http://schemas.microsoft.com/office/drawing/2014/main" id="{D7214825-2676-950A-A040-7EC4A81EB2A2}"/>
                </a:ext>
              </a:extLst>
            </p:cNvPr>
            <p:cNvSpPr/>
            <p:nvPr/>
          </p:nvSpPr>
          <p:spPr>
            <a:xfrm>
              <a:off x="2812502" y="783604"/>
              <a:ext cx="4412071" cy="143839"/>
            </a:xfrm>
            <a:prstGeom prst="rect">
              <a:avLst/>
            </a:prstGeom>
            <a:ln>
              <a:noFill/>
            </a:ln>
          </p:spPr>
          <p:txBody>
            <a:bodyPr vert="horz" lIns="0" tIns="0" rIns="0" bIns="0" rtlCol="0">
              <a:noAutofit/>
            </a:bodyPr>
            <a:lstStyle/>
            <a:p>
              <a:pPr>
                <a:lnSpc>
                  <a:spcPct val="107000"/>
                </a:lnSpc>
                <a:spcAft>
                  <a:spcPts val="800"/>
                </a:spcAft>
              </a:pP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（名称・場所：</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p>
          </p:txBody>
        </p:sp>
        <p:sp>
          <p:nvSpPr>
            <p:cNvPr id="13" name="Rectangle 16">
              <a:extLst>
                <a:ext uri="{FF2B5EF4-FFF2-40B4-BE49-F238E27FC236}">
                  <a16:creationId xmlns:a16="http://schemas.microsoft.com/office/drawing/2014/main" id="{BB435905-7238-FBA7-5B9A-ACE77AEA3E56}"/>
                </a:ext>
              </a:extLst>
            </p:cNvPr>
            <p:cNvSpPr/>
            <p:nvPr/>
          </p:nvSpPr>
          <p:spPr>
            <a:xfrm>
              <a:off x="766787" y="1008740"/>
              <a:ext cx="1390619"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すでにある</a:t>
              </a:r>
            </a:p>
          </p:txBody>
        </p:sp>
        <p:sp>
          <p:nvSpPr>
            <p:cNvPr id="14" name="Rectangle 17">
              <a:extLst>
                <a:ext uri="{FF2B5EF4-FFF2-40B4-BE49-F238E27FC236}">
                  <a16:creationId xmlns:a16="http://schemas.microsoft.com/office/drawing/2014/main" id="{6A8BFC62-8120-998A-5B2F-ED0012E6E98E}"/>
                </a:ext>
              </a:extLst>
            </p:cNvPr>
            <p:cNvSpPr/>
            <p:nvPr/>
          </p:nvSpPr>
          <p:spPr>
            <a:xfrm>
              <a:off x="1751530" y="1017381"/>
              <a:ext cx="4990323" cy="193050"/>
            </a:xfrm>
            <a:prstGeom prst="rect">
              <a:avLst/>
            </a:prstGeom>
            <a:ln>
              <a:noFill/>
            </a:ln>
          </p:spPr>
          <p:txBody>
            <a:bodyPr vert="horz" lIns="0" tIns="0" rIns="0" bIns="0" rtlCol="0">
              <a:noAutofit/>
            </a:bodyPr>
            <a:lstStyle/>
            <a:p>
              <a:pPr>
                <a:lnSpc>
                  <a:spcPct val="107000"/>
                </a:lnSpc>
                <a:spcAft>
                  <a:spcPts val="800"/>
                </a:spcAft>
              </a:pP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（名称・場所</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など</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p>
          </p:txBody>
        </p:sp>
        <p:sp>
          <p:nvSpPr>
            <p:cNvPr id="15" name="Shape 2725">
              <a:extLst>
                <a:ext uri="{FF2B5EF4-FFF2-40B4-BE49-F238E27FC236}">
                  <a16:creationId xmlns:a16="http://schemas.microsoft.com/office/drawing/2014/main" id="{6B620221-54B5-63B2-5C34-CB92EF15D889}"/>
                </a:ext>
              </a:extLst>
            </p:cNvPr>
            <p:cNvSpPr/>
            <p:nvPr/>
          </p:nvSpPr>
          <p:spPr>
            <a:xfrm>
              <a:off x="6914990" y="411042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16" name="Shape 2726">
              <a:extLst>
                <a:ext uri="{FF2B5EF4-FFF2-40B4-BE49-F238E27FC236}">
                  <a16:creationId xmlns:a16="http://schemas.microsoft.com/office/drawing/2014/main" id="{2178A306-DE06-246E-B4A4-1ADFFA75F9FF}"/>
                </a:ext>
              </a:extLst>
            </p:cNvPr>
            <p:cNvSpPr/>
            <p:nvPr/>
          </p:nvSpPr>
          <p:spPr>
            <a:xfrm>
              <a:off x="614990" y="411042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17" name="Shape 2727">
              <a:extLst>
                <a:ext uri="{FF2B5EF4-FFF2-40B4-BE49-F238E27FC236}">
                  <a16:creationId xmlns:a16="http://schemas.microsoft.com/office/drawing/2014/main" id="{71E332E0-5249-589C-FAF3-4F7FFC2FEDAE}"/>
                </a:ext>
              </a:extLst>
            </p:cNvPr>
            <p:cNvSpPr/>
            <p:nvPr/>
          </p:nvSpPr>
          <p:spPr>
            <a:xfrm>
              <a:off x="6914990" y="2737723"/>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18" name="Shape 2728">
              <a:extLst>
                <a:ext uri="{FF2B5EF4-FFF2-40B4-BE49-F238E27FC236}">
                  <a16:creationId xmlns:a16="http://schemas.microsoft.com/office/drawing/2014/main" id="{26DD6499-C117-53C5-28EE-52DAD999AFEB}"/>
                </a:ext>
              </a:extLst>
            </p:cNvPr>
            <p:cNvSpPr/>
            <p:nvPr/>
          </p:nvSpPr>
          <p:spPr>
            <a:xfrm>
              <a:off x="614990" y="2737723"/>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21" name="Rectangle 24">
              <a:extLst>
                <a:ext uri="{FF2B5EF4-FFF2-40B4-BE49-F238E27FC236}">
                  <a16:creationId xmlns:a16="http://schemas.microsoft.com/office/drawing/2014/main" id="{97ABAD26-D1E2-1D4F-5CF7-A5274A924E3D}"/>
                </a:ext>
              </a:extLst>
            </p:cNvPr>
            <p:cNvSpPr/>
            <p:nvPr/>
          </p:nvSpPr>
          <p:spPr>
            <a:xfrm>
              <a:off x="752325" y="1353901"/>
              <a:ext cx="731870" cy="335083"/>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埋葬</a:t>
              </a:r>
            </a:p>
          </p:txBody>
        </p:sp>
        <p:sp>
          <p:nvSpPr>
            <p:cNvPr id="22" name="Rectangle 25">
              <a:extLst>
                <a:ext uri="{FF2B5EF4-FFF2-40B4-BE49-F238E27FC236}">
                  <a16:creationId xmlns:a16="http://schemas.microsoft.com/office/drawing/2014/main" id="{608A8096-D5D6-D1C4-6BCF-8EF5A933BA1A}"/>
                </a:ext>
              </a:extLst>
            </p:cNvPr>
            <p:cNvSpPr/>
            <p:nvPr/>
          </p:nvSpPr>
          <p:spPr>
            <a:xfrm>
              <a:off x="773943" y="1559381"/>
              <a:ext cx="1390619"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お任せする</a:t>
              </a:r>
            </a:p>
          </p:txBody>
        </p:sp>
        <p:sp>
          <p:nvSpPr>
            <p:cNvPr id="23" name="Rectangle 26">
              <a:extLst>
                <a:ext uri="{FF2B5EF4-FFF2-40B4-BE49-F238E27FC236}">
                  <a16:creationId xmlns:a16="http://schemas.microsoft.com/office/drawing/2014/main" id="{C0C04883-D9EE-A0D7-F40C-8DA4E54F4B7E}"/>
                </a:ext>
              </a:extLst>
            </p:cNvPr>
            <p:cNvSpPr/>
            <p:nvPr/>
          </p:nvSpPr>
          <p:spPr>
            <a:xfrm>
              <a:off x="1813615" y="1565664"/>
              <a:ext cx="1390619" cy="333985"/>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希望がある</a:t>
              </a:r>
            </a:p>
          </p:txBody>
        </p:sp>
        <p:sp>
          <p:nvSpPr>
            <p:cNvPr id="24" name="Rectangle 27">
              <a:extLst>
                <a:ext uri="{FF2B5EF4-FFF2-40B4-BE49-F238E27FC236}">
                  <a16:creationId xmlns:a16="http://schemas.microsoft.com/office/drawing/2014/main" id="{9D256723-0E92-9203-5428-A475E883D022}"/>
                </a:ext>
              </a:extLst>
            </p:cNvPr>
            <p:cNvSpPr/>
            <p:nvPr/>
          </p:nvSpPr>
          <p:spPr>
            <a:xfrm>
              <a:off x="2835335" y="1582550"/>
              <a:ext cx="4129960" cy="282485"/>
            </a:xfrm>
            <a:prstGeom prst="rect">
              <a:avLst/>
            </a:prstGeom>
            <a:ln>
              <a:noFill/>
            </a:ln>
          </p:spPr>
          <p:txBody>
            <a:bodyPr vert="horz" lIns="0" tIns="0" rIns="0" bIns="0" rtlCol="0">
              <a:noAutofit/>
            </a:bodyPr>
            <a:lstStyle/>
            <a:p>
              <a:pPr>
                <a:lnSpc>
                  <a:spcPct val="107000"/>
                </a:lnSpc>
                <a:spcAft>
                  <a:spcPts val="800"/>
                </a:spcAft>
              </a:pP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（場所：</a:t>
              </a:r>
              <a:r>
                <a:rPr lang="ja-JP" sz="1300" kern="100" spc="-32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200" kern="100" spc="-325"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2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p>
          </p:txBody>
        </p:sp>
        <p:sp>
          <p:nvSpPr>
            <p:cNvPr id="27" name="Shape 2777">
              <a:extLst>
                <a:ext uri="{FF2B5EF4-FFF2-40B4-BE49-F238E27FC236}">
                  <a16:creationId xmlns:a16="http://schemas.microsoft.com/office/drawing/2014/main" id="{6766D672-7C14-9FA8-D28E-631B6E487E29}"/>
                </a:ext>
              </a:extLst>
            </p:cNvPr>
            <p:cNvSpPr/>
            <p:nvPr/>
          </p:nvSpPr>
          <p:spPr>
            <a:xfrm>
              <a:off x="6914990" y="4416424"/>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28" name="Shape 2778">
              <a:extLst>
                <a:ext uri="{FF2B5EF4-FFF2-40B4-BE49-F238E27FC236}">
                  <a16:creationId xmlns:a16="http://schemas.microsoft.com/office/drawing/2014/main" id="{A03DC8A8-B892-D6E0-0D4B-A3C0367FE84E}"/>
                </a:ext>
              </a:extLst>
            </p:cNvPr>
            <p:cNvSpPr/>
            <p:nvPr/>
          </p:nvSpPr>
          <p:spPr>
            <a:xfrm>
              <a:off x="614990" y="4416424"/>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sz="130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sp>
          <p:nvSpPr>
            <p:cNvPr id="31" name="Rectangle 34">
              <a:extLst>
                <a:ext uri="{FF2B5EF4-FFF2-40B4-BE49-F238E27FC236}">
                  <a16:creationId xmlns:a16="http://schemas.microsoft.com/office/drawing/2014/main" id="{73638674-1FC3-7DCE-E06D-6337D0568857}"/>
                </a:ext>
              </a:extLst>
            </p:cNvPr>
            <p:cNvSpPr/>
            <p:nvPr/>
          </p:nvSpPr>
          <p:spPr>
            <a:xfrm>
              <a:off x="744144" y="1849809"/>
              <a:ext cx="1390619" cy="170065"/>
            </a:xfrm>
            <a:prstGeom prst="rect">
              <a:avLst/>
            </a:prstGeom>
            <a:ln>
              <a:noFill/>
            </a:ln>
          </p:spPr>
          <p:txBody>
            <a:bodyPr vert="horz" lIns="0" tIns="0" rIns="0" bIns="0" rtlCol="0">
              <a:noAutofit/>
            </a:bodyPr>
            <a:lstStyle/>
            <a:p>
              <a:pPr>
                <a:lnSpc>
                  <a:spcPct val="107000"/>
                </a:lnSpc>
                <a:spcAft>
                  <a:spcPts val="800"/>
                </a:spcAft>
              </a:pPr>
              <a:r>
                <a:rPr lang="ja-JP" altLang="en-US" sz="1300" kern="100" dirty="0">
                  <a:solidFill>
                    <a:srgbClr val="104862"/>
                  </a:solidFill>
                  <a:effectLst/>
                  <a:latin typeface="UD デジタル 教科書体 NK-B" panose="02020700000000000000" pitchFamily="18" charset="-128"/>
                  <a:ea typeface="UD デジタル 教科書体 NK-B" panose="02020700000000000000" pitchFamily="18" charset="-128"/>
                </a:rPr>
                <a:t>■</a:t>
              </a: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rPr>
                <a:t>お墓の費用</a:t>
              </a:r>
            </a:p>
          </p:txBody>
        </p:sp>
        <p:sp>
          <p:nvSpPr>
            <p:cNvPr id="32" name="Rectangle 35">
              <a:extLst>
                <a:ext uri="{FF2B5EF4-FFF2-40B4-BE49-F238E27FC236}">
                  <a16:creationId xmlns:a16="http://schemas.microsoft.com/office/drawing/2014/main" id="{5E300447-7999-F3D2-870D-1F3CE3CA5A00}"/>
                </a:ext>
              </a:extLst>
            </p:cNvPr>
            <p:cNvSpPr/>
            <p:nvPr/>
          </p:nvSpPr>
          <p:spPr>
            <a:xfrm>
              <a:off x="779635" y="2079207"/>
              <a:ext cx="3806033" cy="33398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わたしの預金</a:t>
              </a:r>
              <a:r>
                <a:rPr lang="ja-JP" altLang="en-US" sz="1300" kern="1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など</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でまかなってほしい</a:t>
              </a:r>
            </a:p>
          </p:txBody>
        </p:sp>
        <p:sp>
          <p:nvSpPr>
            <p:cNvPr id="33" name="Rectangle 36">
              <a:extLst>
                <a:ext uri="{FF2B5EF4-FFF2-40B4-BE49-F238E27FC236}">
                  <a16:creationId xmlns:a16="http://schemas.microsoft.com/office/drawing/2014/main" id="{528C37F6-C500-9CC3-E5FE-D2CB14CD57B9}"/>
                </a:ext>
              </a:extLst>
            </p:cNvPr>
            <p:cNvSpPr/>
            <p:nvPr/>
          </p:nvSpPr>
          <p:spPr>
            <a:xfrm>
              <a:off x="781475" y="2271441"/>
              <a:ext cx="1610202" cy="333986"/>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用意している</a:t>
              </a:r>
            </a:p>
          </p:txBody>
        </p:sp>
        <p:sp>
          <p:nvSpPr>
            <p:cNvPr id="34" name="Rectangle 37">
              <a:extLst>
                <a:ext uri="{FF2B5EF4-FFF2-40B4-BE49-F238E27FC236}">
                  <a16:creationId xmlns:a16="http://schemas.microsoft.com/office/drawing/2014/main" id="{B4F71FF8-E119-E684-E6B6-08212F71D6F2}"/>
                </a:ext>
              </a:extLst>
            </p:cNvPr>
            <p:cNvSpPr/>
            <p:nvPr/>
          </p:nvSpPr>
          <p:spPr>
            <a:xfrm>
              <a:off x="1961730" y="2280558"/>
              <a:ext cx="4761972" cy="292063"/>
            </a:xfrm>
            <a:prstGeom prst="rect">
              <a:avLst/>
            </a:prstGeom>
            <a:ln>
              <a:noFill/>
            </a:ln>
          </p:spPr>
          <p:txBody>
            <a:bodyPr vert="horz" lIns="0" tIns="0" rIns="0" bIns="0" rtlCol="0">
              <a:noAutofit/>
            </a:bodyPr>
            <a:lstStyle/>
            <a:p>
              <a:pPr>
                <a:lnSpc>
                  <a:spcPct val="107000"/>
                </a:lnSpc>
                <a:spcAft>
                  <a:spcPts val="800"/>
                </a:spcAft>
              </a:pP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（保管場所：</a:t>
              </a:r>
              <a:r>
                <a:rPr lang="ja-JP" altLang="en-US" sz="1200" kern="100" dirty="0">
                  <a:effectLst/>
                  <a:latin typeface="UD デジタル 教科書体 NP-B" panose="02020700000000000000" pitchFamily="18" charset="-128"/>
                  <a:ea typeface="UD デジタル 教科書体 NP-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p>
          </p:txBody>
        </p:sp>
        <p:sp>
          <p:nvSpPr>
            <p:cNvPr id="35" name="Rectangle 38">
              <a:extLst>
                <a:ext uri="{FF2B5EF4-FFF2-40B4-BE49-F238E27FC236}">
                  <a16:creationId xmlns:a16="http://schemas.microsoft.com/office/drawing/2014/main" id="{50195E1F-8165-C75F-FD8A-8BAB6AB171E1}"/>
                </a:ext>
              </a:extLst>
            </p:cNvPr>
            <p:cNvSpPr/>
            <p:nvPr/>
          </p:nvSpPr>
          <p:spPr>
            <a:xfrm>
              <a:off x="784940" y="2474238"/>
              <a:ext cx="6266844" cy="236377"/>
            </a:xfrm>
            <a:prstGeom prst="rect">
              <a:avLst/>
            </a:prstGeom>
            <a:ln>
              <a:noFill/>
            </a:ln>
          </p:spPr>
          <p:txBody>
            <a:bodyPr vert="horz" lIns="0" tIns="0" rIns="0" bIns="0" rtlCol="0">
              <a:noAutofit/>
            </a:bodyPr>
            <a:lstStyle/>
            <a:p>
              <a:pPr>
                <a:lnSpc>
                  <a:spcPct val="107000"/>
                </a:lnSpc>
                <a:spcAft>
                  <a:spcPts val="800"/>
                </a:spcAft>
              </a:pP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その他（　</a:t>
              </a:r>
              <a:r>
                <a:rPr lang="ja-JP" altLang="en-US" sz="1200" kern="100" dirty="0">
                  <a:solidFill>
                    <a:schemeClr val="bg1">
                      <a:lumMod val="75000"/>
                    </a:schemeClr>
                  </a:solidFill>
                  <a:effectLst/>
                  <a:latin typeface="UD デジタル 教科書体 NP-B" panose="02020700000000000000" pitchFamily="18" charset="-128"/>
                  <a:ea typeface="UD デジタル 教科書体 NP-B" panose="02020700000000000000" pitchFamily="18" charset="-128"/>
                </a:rPr>
                <a:t>　　</a:t>
              </a:r>
              <a:r>
                <a:rPr lang="ja-JP" altLang="en-US" sz="1200" dirty="0">
                  <a:solidFill>
                    <a:schemeClr val="bg1">
                      <a:lumMod val="75000"/>
                    </a:schemeClr>
                  </a:solidFill>
                  <a:latin typeface="UD デジタル 教科書体 NP-B" panose="02020700000000000000" pitchFamily="18" charset="-128"/>
                  <a:ea typeface="UD デジタル 教科書体 NP-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alt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alt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ja-JP" alt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en-US" sz="1300" kern="100" spc="-215"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r>
              <a:r>
                <a:rPr lang="en-US"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 </a:t>
              </a:r>
              <a:r>
                <a:rPr lang="ja-JP" sz="13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rPr>
                <a:t>）</a:t>
              </a:r>
            </a:p>
          </p:txBody>
        </p:sp>
      </p:grpSp>
      <p:graphicFrame>
        <p:nvGraphicFramePr>
          <p:cNvPr id="8" name="表 7">
            <a:extLst>
              <a:ext uri="{FF2B5EF4-FFF2-40B4-BE49-F238E27FC236}">
                <a16:creationId xmlns:a16="http://schemas.microsoft.com/office/drawing/2014/main" id="{C2099D83-4508-8389-053C-00BDDFF85B07}"/>
              </a:ext>
            </a:extLst>
          </p:cNvPr>
          <p:cNvGraphicFramePr>
            <a:graphicFrameLocks noGrp="1"/>
          </p:cNvGraphicFramePr>
          <p:nvPr>
            <p:extLst>
              <p:ext uri="{D42A27DB-BD31-4B8C-83A1-F6EECF244321}">
                <p14:modId xmlns:p14="http://schemas.microsoft.com/office/powerpoint/2010/main" val="3304646413"/>
              </p:ext>
            </p:extLst>
          </p:nvPr>
        </p:nvGraphicFramePr>
        <p:xfrm>
          <a:off x="250558" y="5414248"/>
          <a:ext cx="6356885" cy="2650854"/>
        </p:xfrm>
        <a:graphic>
          <a:graphicData uri="http://schemas.openxmlformats.org/drawingml/2006/table">
            <a:tbl>
              <a:tblPr firstRow="1" firstCol="1" bandRow="1"/>
              <a:tblGrid>
                <a:gridCol w="2134993">
                  <a:extLst>
                    <a:ext uri="{9D8B030D-6E8A-4147-A177-3AD203B41FA5}">
                      <a16:colId xmlns:a16="http://schemas.microsoft.com/office/drawing/2014/main" val="1353974717"/>
                    </a:ext>
                  </a:extLst>
                </a:gridCol>
                <a:gridCol w="2187017">
                  <a:extLst>
                    <a:ext uri="{9D8B030D-6E8A-4147-A177-3AD203B41FA5}">
                      <a16:colId xmlns:a16="http://schemas.microsoft.com/office/drawing/2014/main" val="2805947198"/>
                    </a:ext>
                  </a:extLst>
                </a:gridCol>
                <a:gridCol w="2034875">
                  <a:extLst>
                    <a:ext uri="{9D8B030D-6E8A-4147-A177-3AD203B41FA5}">
                      <a16:colId xmlns:a16="http://schemas.microsoft.com/office/drawing/2014/main" val="3778044259"/>
                    </a:ext>
                  </a:extLst>
                </a:gridCol>
              </a:tblGrid>
              <a:tr h="221199">
                <a:tc>
                  <a:txBody>
                    <a:bodyPr/>
                    <a:lstStyle/>
                    <a:p>
                      <a:pPr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何　を</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66748"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tc>
                  <a:txBody>
                    <a:bodyPr/>
                    <a:lstStyle/>
                    <a:p>
                      <a:pPr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保管場所</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66748"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tc>
                  <a:txBody>
                    <a:bodyPr/>
                    <a:lstStyle/>
                    <a:p>
                      <a:pPr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備　考</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66748"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extLst>
                  <a:ext uri="{0D108BD9-81ED-4DB2-BD59-A6C34878D82A}">
                    <a16:rowId xmlns:a16="http://schemas.microsoft.com/office/drawing/2014/main" val="2159983615"/>
                  </a:ext>
                </a:extLst>
              </a:tr>
              <a:tr h="485931">
                <a:tc>
                  <a:txBody>
                    <a:bodyPr/>
                    <a:lstStyle/>
                    <a:p>
                      <a:pPr algn="l">
                        <a:lnSpc>
                          <a:spcPct val="107000"/>
                        </a:lnSpc>
                        <a:spcAft>
                          <a:spcPts val="800"/>
                        </a:spcAft>
                      </a:pPr>
                      <a:r>
                        <a:rPr lang="en-US" sz="1200" kern="100" dirty="0">
                          <a:solidFill>
                            <a:srgbClr val="000000"/>
                          </a:solidFill>
                          <a:effectLst/>
                          <a:latin typeface="Calibri" panose="020F0502020204030204" pitchFamily="34" charset="0"/>
                          <a:ea typeface="Calibri" panose="020F0502020204030204" pitchFamily="34" charset="0"/>
                        </a:rPr>
                        <a:t> </a:t>
                      </a:r>
                      <a:endParaRPr lang="ja-JP" sz="1200" kern="100" dirty="0">
                        <a:solidFill>
                          <a:schemeClr val="bg1">
                            <a:lumMod val="75000"/>
                          </a:schemeClr>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游明朝" panose="02020400000000000000" pitchFamily="18" charset="-128"/>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85167608"/>
                  </a:ext>
                </a:extLst>
              </a:tr>
              <a:tr h="485931">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40437890"/>
                  </a:ext>
                </a:extLst>
              </a:tr>
              <a:tr h="485931">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14866425"/>
                  </a:ext>
                </a:extLst>
              </a:tr>
              <a:tr h="485931">
                <a:tc>
                  <a:txBody>
                    <a:bodyPr/>
                    <a:lstStyle/>
                    <a:p>
                      <a:pPr algn="l">
                        <a:lnSpc>
                          <a:spcPct val="107000"/>
                        </a:lnSpc>
                        <a:spcAft>
                          <a:spcPts val="800"/>
                        </a:spcAft>
                      </a:pPr>
                      <a:r>
                        <a:rPr lang="en-US" sz="1000" kern="100">
                          <a:solidFill>
                            <a:srgbClr val="000000"/>
                          </a:solidFill>
                          <a:effectLst/>
                          <a:latin typeface="Calibri" panose="020F0502020204030204" pitchFamily="34" charset="0"/>
                          <a:ea typeface="Calibri" panose="020F0502020204030204" pitchFamily="34" charset="0"/>
                        </a:rPr>
                        <a:t> </a:t>
                      </a:r>
                      <a:endParaRPr lang="ja-JP" sz="1000" kern="10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a:solidFill>
                            <a:srgbClr val="000000"/>
                          </a:solidFill>
                          <a:effectLst/>
                          <a:latin typeface="Calibri" panose="020F0502020204030204" pitchFamily="34" charset="0"/>
                          <a:ea typeface="Calibri" panose="020F0502020204030204" pitchFamily="34" charset="0"/>
                        </a:rPr>
                        <a:t> </a:t>
                      </a:r>
                      <a:endParaRPr lang="ja-JP" sz="1000" kern="10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01971385"/>
                  </a:ext>
                </a:extLst>
              </a:tr>
              <a:tr h="485931">
                <a:tc>
                  <a:txBody>
                    <a:bodyPr/>
                    <a:lstStyle/>
                    <a:p>
                      <a:pPr algn="l">
                        <a:lnSpc>
                          <a:spcPct val="107000"/>
                        </a:lnSpc>
                        <a:spcAft>
                          <a:spcPts val="800"/>
                        </a:spcAft>
                      </a:pPr>
                      <a:r>
                        <a:rPr lang="en-US" sz="1000" kern="100">
                          <a:solidFill>
                            <a:srgbClr val="000000"/>
                          </a:solidFill>
                          <a:effectLst/>
                          <a:latin typeface="Calibri" panose="020F0502020204030204" pitchFamily="34" charset="0"/>
                          <a:ea typeface="Calibri" panose="020F0502020204030204" pitchFamily="34" charset="0"/>
                        </a:rPr>
                        <a:t> </a:t>
                      </a:r>
                      <a:endParaRPr lang="ja-JP" sz="1000" kern="10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000" kern="100" dirty="0">
                          <a:solidFill>
                            <a:srgbClr val="000000"/>
                          </a:solidFill>
                          <a:effectLst/>
                          <a:latin typeface="Calibri" panose="020F0502020204030204" pitchFamily="34" charset="0"/>
                          <a:ea typeface="Calibri" panose="020F0502020204030204" pitchFamily="34" charset="0"/>
                        </a:rPr>
                        <a:t> </a:t>
                      </a:r>
                      <a:endParaRPr lang="ja-JP" sz="1000" kern="100" dirty="0">
                        <a:solidFill>
                          <a:srgbClr val="000000"/>
                        </a:solidFill>
                        <a:effectLst/>
                        <a:latin typeface="Calibri" panose="020F0502020204030204" pitchFamily="34" charset="0"/>
                        <a:ea typeface="Calibri" panose="020F0502020204030204" pitchFamily="34" charset="0"/>
                      </a:endParaRPr>
                    </a:p>
                  </a:txBody>
                  <a:tcPr marL="66748"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020435692"/>
                  </a:ext>
                </a:extLst>
              </a:tr>
            </a:tbl>
          </a:graphicData>
        </a:graphic>
      </p:graphicFrame>
      <p:sp>
        <p:nvSpPr>
          <p:cNvPr id="20" name="Rectangle 30">
            <a:extLst>
              <a:ext uri="{FF2B5EF4-FFF2-40B4-BE49-F238E27FC236}">
                <a16:creationId xmlns:a16="http://schemas.microsoft.com/office/drawing/2014/main" id="{5034A5AF-98F5-66C7-3B7E-4CDE8AD8424F}"/>
              </a:ext>
            </a:extLst>
          </p:cNvPr>
          <p:cNvSpPr>
            <a:spLocks noChangeArrowheads="1"/>
          </p:cNvSpPr>
          <p:nvPr/>
        </p:nvSpPr>
        <p:spPr bwMode="auto">
          <a:xfrm>
            <a:off x="370246" y="8082959"/>
            <a:ext cx="62613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200" b="0" i="0" u="none" strike="noStrike" cap="none" normalizeH="0" baseline="0" dirty="0">
                <a:ln>
                  <a:noFill/>
                </a:ln>
                <a:solidFill>
                  <a:srgbClr val="000000"/>
                </a:solidFill>
                <a:effectLst/>
                <a:ea typeface="Calibri" panose="020F0502020204030204" pitchFamily="34" charset="0"/>
              </a:rPr>
            </a:br>
            <a:r>
              <a:rPr kumimoji="0" lang="en-US" altLang="ja-JP" sz="1200" b="0" i="0" u="none" strike="noStrike" cap="none" normalizeH="0" baseline="0" dirty="0">
                <a:ln>
                  <a:noFill/>
                </a:ln>
                <a:solidFill>
                  <a:srgbClr val="181717"/>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a:t>
            </a:r>
            <a:r>
              <a:rPr kumimoji="0" lang="ja-JP" altLang="en-US" sz="1200" b="0" i="0" u="none" strike="noStrike" cap="none" normalizeH="0" baseline="0" dirty="0">
                <a:ln>
                  <a:noFill/>
                </a:ln>
                <a:solidFill>
                  <a:srgbClr val="181717"/>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不用品を処分する場合は、高萩市の分別方法に従って処分しましょう。</a:t>
            </a:r>
            <a:endParaRPr kumimoji="0" lang="ja-JP" altLang="en-US" sz="1200" b="0" i="0" u="none" strike="noStrike" cap="none" normalizeH="0" baseline="0" dirty="0">
              <a:ln>
                <a:noFill/>
              </a:ln>
              <a:solidFill>
                <a:schemeClr val="tx1"/>
              </a:solidFill>
              <a:effectLst/>
              <a:latin typeface="UD デジタル 教科書体 NK-B" panose="02020700000000000000" pitchFamily="18" charset="-128"/>
              <a:ea typeface="UD デジタル 教科書体 NK-B" panose="020207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181717"/>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a:t>
            </a:r>
            <a:r>
              <a:rPr kumimoji="0" lang="ja-JP" altLang="en-US" sz="1200" b="0" i="0" u="none" strike="noStrike" cap="none" normalizeH="0" baseline="0" dirty="0">
                <a:ln>
                  <a:noFill/>
                </a:ln>
                <a:solidFill>
                  <a:srgbClr val="181717"/>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元気なうちに不用品処分に取りかかり、日頃から整理</a:t>
            </a:r>
            <a:r>
              <a:rPr kumimoji="0" lang="ja-JP" altLang="en-US" sz="1200" b="0" i="0" u="none" strike="noStrike" cap="none" normalizeH="0" baseline="0" dirty="0">
                <a:ln>
                  <a:noFill/>
                </a:ln>
                <a:solidFill>
                  <a:srgbClr val="181717"/>
                </a:solidFill>
                <a:effectLst/>
                <a:latin typeface="UD デジタル 教科書体 NP-B" panose="02020700000000000000" pitchFamily="18" charset="-128"/>
                <a:ea typeface="UD デジタル 教科書体 NP-B" panose="02020700000000000000" pitchFamily="18" charset="-128"/>
                <a:cs typeface="ＭＳ 明朝" panose="02020609040205080304" pitchFamily="17" charset="-128"/>
              </a:rPr>
              <a:t>整頓</a:t>
            </a:r>
            <a:r>
              <a:rPr kumimoji="0" lang="ja-JP" altLang="en-US" sz="1200" b="0" i="0" u="none" strike="noStrike" cap="none" normalizeH="0" baseline="0" dirty="0">
                <a:ln>
                  <a:noFill/>
                </a:ln>
                <a:solidFill>
                  <a:srgbClr val="181717"/>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に心がけましょう。</a:t>
            </a:r>
            <a:endParaRPr kumimoji="0" lang="ja-JP" altLang="en-US" sz="1200" b="0" i="0" u="none" strike="noStrike" cap="none" normalizeH="0" baseline="0" dirty="0">
              <a:ln>
                <a:noFill/>
              </a:ln>
              <a:solidFill>
                <a:schemeClr val="tx1"/>
              </a:solidFill>
              <a:effectLst/>
              <a:latin typeface="UD デジタル 教科書体 NK-B" panose="02020700000000000000" pitchFamily="18" charset="-128"/>
              <a:ea typeface="UD デジタル 教科書体 NK-B" panose="02020700000000000000" pitchFamily="18" charset="-128"/>
            </a:endParaRPr>
          </a:p>
        </p:txBody>
      </p:sp>
      <p:sp>
        <p:nvSpPr>
          <p:cNvPr id="29" name="スライド番号プレースホルダー 10">
            <a:extLst>
              <a:ext uri="{FF2B5EF4-FFF2-40B4-BE49-F238E27FC236}">
                <a16:creationId xmlns:a16="http://schemas.microsoft.com/office/drawing/2014/main" id="{EC687B70-52FD-AFA4-D807-D7C73C20B0EB}"/>
              </a:ext>
            </a:extLst>
          </p:cNvPr>
          <p:cNvSpPr txBox="1">
            <a:spLocks/>
          </p:cNvSpPr>
          <p:nvPr/>
        </p:nvSpPr>
        <p:spPr>
          <a:xfrm>
            <a:off x="5064005" y="877080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14</a:t>
            </a:r>
          </a:p>
        </p:txBody>
      </p:sp>
      <p:sp>
        <p:nvSpPr>
          <p:cNvPr id="30" name="フレーム 29">
            <a:extLst>
              <a:ext uri="{FF2B5EF4-FFF2-40B4-BE49-F238E27FC236}">
                <a16:creationId xmlns:a16="http://schemas.microsoft.com/office/drawing/2014/main" id="{E8610152-F265-CB7D-D924-6647C3ADCAF8}"/>
              </a:ext>
            </a:extLst>
          </p:cNvPr>
          <p:cNvSpPr/>
          <p:nvPr/>
        </p:nvSpPr>
        <p:spPr>
          <a:xfrm>
            <a:off x="2675200" y="213083"/>
            <a:ext cx="1507599"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お墓のこと</a:t>
            </a:r>
          </a:p>
        </p:txBody>
      </p:sp>
      <p:sp>
        <p:nvSpPr>
          <p:cNvPr id="36" name="フレーム 35">
            <a:extLst>
              <a:ext uri="{FF2B5EF4-FFF2-40B4-BE49-F238E27FC236}">
                <a16:creationId xmlns:a16="http://schemas.microsoft.com/office/drawing/2014/main" id="{53E62418-B2E8-4E24-A445-DF96922D5AE7}"/>
              </a:ext>
            </a:extLst>
          </p:cNvPr>
          <p:cNvSpPr/>
          <p:nvPr/>
        </p:nvSpPr>
        <p:spPr>
          <a:xfrm>
            <a:off x="2132889" y="4720197"/>
            <a:ext cx="2592219"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処分・整理したいもの</a:t>
            </a:r>
          </a:p>
        </p:txBody>
      </p:sp>
    </p:spTree>
    <p:extLst>
      <p:ext uri="{BB962C8B-B14F-4D97-AF65-F5344CB8AC3E}">
        <p14:creationId xmlns:p14="http://schemas.microsoft.com/office/powerpoint/2010/main" val="260615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CC0DD73-BE66-45DF-DFEF-8665EC7AB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 y="0"/>
            <a:ext cx="6866212" cy="9144000"/>
          </a:xfrm>
          <a:prstGeom prst="rect">
            <a:avLst/>
          </a:prstGeom>
          <a:ln>
            <a:noFill/>
          </a:ln>
        </p:spPr>
      </p:pic>
      <p:sp>
        <p:nvSpPr>
          <p:cNvPr id="31" name="Rectangle 28">
            <a:extLst>
              <a:ext uri="{FF2B5EF4-FFF2-40B4-BE49-F238E27FC236}">
                <a16:creationId xmlns:a16="http://schemas.microsoft.com/office/drawing/2014/main" id="{F8E34D7E-2527-E4B5-B692-2C53798E3A1C}"/>
              </a:ext>
            </a:extLst>
          </p:cNvPr>
          <p:cNvSpPr>
            <a:spLocks noChangeArrowheads="1"/>
          </p:cNvSpPr>
          <p:nvPr/>
        </p:nvSpPr>
        <p:spPr bwMode="auto">
          <a:xfrm>
            <a:off x="471488" y="25781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表 7">
            <a:extLst>
              <a:ext uri="{FF2B5EF4-FFF2-40B4-BE49-F238E27FC236}">
                <a16:creationId xmlns:a16="http://schemas.microsoft.com/office/drawing/2014/main" id="{FCA942FB-C720-7F88-2CA2-8599970D2DAC}"/>
              </a:ext>
            </a:extLst>
          </p:cNvPr>
          <p:cNvGraphicFramePr>
            <a:graphicFrameLocks noGrp="1"/>
          </p:cNvGraphicFramePr>
          <p:nvPr>
            <p:extLst>
              <p:ext uri="{D42A27DB-BD31-4B8C-83A1-F6EECF244321}">
                <p14:modId xmlns:p14="http://schemas.microsoft.com/office/powerpoint/2010/main" val="953597364"/>
              </p:ext>
            </p:extLst>
          </p:nvPr>
        </p:nvGraphicFramePr>
        <p:xfrm>
          <a:off x="241952" y="5594879"/>
          <a:ext cx="6345789" cy="2976190"/>
        </p:xfrm>
        <a:graphic>
          <a:graphicData uri="http://schemas.openxmlformats.org/drawingml/2006/table">
            <a:tbl>
              <a:tblPr bandRow="1">
                <a:tableStyleId>{5DA37D80-6434-44D0-A028-1B22A696006F}</a:tableStyleId>
              </a:tblPr>
              <a:tblGrid>
                <a:gridCol w="2112859">
                  <a:extLst>
                    <a:ext uri="{9D8B030D-6E8A-4147-A177-3AD203B41FA5}">
                      <a16:colId xmlns:a16="http://schemas.microsoft.com/office/drawing/2014/main" val="917135667"/>
                    </a:ext>
                  </a:extLst>
                </a:gridCol>
                <a:gridCol w="2116465">
                  <a:extLst>
                    <a:ext uri="{9D8B030D-6E8A-4147-A177-3AD203B41FA5}">
                      <a16:colId xmlns:a16="http://schemas.microsoft.com/office/drawing/2014/main" val="2678179460"/>
                    </a:ext>
                  </a:extLst>
                </a:gridCol>
                <a:gridCol w="2116465">
                  <a:extLst>
                    <a:ext uri="{9D8B030D-6E8A-4147-A177-3AD203B41FA5}">
                      <a16:colId xmlns:a16="http://schemas.microsoft.com/office/drawing/2014/main" val="687529116"/>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誰に</a:t>
                      </a:r>
                      <a:endParaRPr kumimoji="1" lang="ja-JP" altLang="en-US" sz="1400" dirty="0"/>
                    </a:p>
                  </a:txBody>
                  <a:tcP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何を</a:t>
                      </a:r>
                      <a:endParaRPr kumimoji="1" lang="ja-JP" altLang="en-US" sz="1400" dirty="0"/>
                    </a:p>
                  </a:txBody>
                  <a:tcP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備考</a:t>
                      </a:r>
                      <a:endParaRPr kumimoji="1" lang="ja-JP" altLang="en-US" sz="1400" dirty="0"/>
                    </a:p>
                  </a:txBody>
                  <a:tcPr>
                    <a:solidFill>
                      <a:srgbClr val="FFFFCC"/>
                    </a:solidFill>
                  </a:tcPr>
                </a:tc>
                <a:extLst>
                  <a:ext uri="{0D108BD9-81ED-4DB2-BD59-A6C34878D82A}">
                    <a16:rowId xmlns:a16="http://schemas.microsoft.com/office/drawing/2014/main" val="1264224188"/>
                  </a:ext>
                </a:extLst>
              </a:tr>
              <a:tr h="534278">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173440614"/>
                  </a:ext>
                </a:extLst>
              </a:tr>
              <a:tr h="534278">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1799445078"/>
                  </a:ext>
                </a:extLst>
              </a:tr>
              <a:tr h="534278">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919251798"/>
                  </a:ext>
                </a:extLst>
              </a:tr>
              <a:tr h="534278">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2132590195"/>
                  </a:ext>
                </a:extLst>
              </a:tr>
              <a:tr h="534278">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648329641"/>
                  </a:ext>
                </a:extLst>
              </a:tr>
            </a:tbl>
          </a:graphicData>
        </a:graphic>
      </p:graphicFrame>
      <p:graphicFrame>
        <p:nvGraphicFramePr>
          <p:cNvPr id="38" name="表 37">
            <a:extLst>
              <a:ext uri="{FF2B5EF4-FFF2-40B4-BE49-F238E27FC236}">
                <a16:creationId xmlns:a16="http://schemas.microsoft.com/office/drawing/2014/main" id="{EED5E504-DF78-08A4-A5E0-BB8E700868E2}"/>
              </a:ext>
            </a:extLst>
          </p:cNvPr>
          <p:cNvGraphicFramePr>
            <a:graphicFrameLocks noGrp="1"/>
          </p:cNvGraphicFramePr>
          <p:nvPr>
            <p:extLst>
              <p:ext uri="{D42A27DB-BD31-4B8C-83A1-F6EECF244321}">
                <p14:modId xmlns:p14="http://schemas.microsoft.com/office/powerpoint/2010/main" val="1697673639"/>
              </p:ext>
            </p:extLst>
          </p:nvPr>
        </p:nvGraphicFramePr>
        <p:xfrm>
          <a:off x="260812" y="838690"/>
          <a:ext cx="6326931" cy="3197155"/>
        </p:xfrm>
        <a:graphic>
          <a:graphicData uri="http://schemas.openxmlformats.org/drawingml/2006/table">
            <a:tbl>
              <a:tblPr firstRow="1" firstCol="1" bandRow="1"/>
              <a:tblGrid>
                <a:gridCol w="1437291">
                  <a:extLst>
                    <a:ext uri="{9D8B030D-6E8A-4147-A177-3AD203B41FA5}">
                      <a16:colId xmlns:a16="http://schemas.microsoft.com/office/drawing/2014/main" val="3467302346"/>
                    </a:ext>
                  </a:extLst>
                </a:gridCol>
                <a:gridCol w="2237806">
                  <a:extLst>
                    <a:ext uri="{9D8B030D-6E8A-4147-A177-3AD203B41FA5}">
                      <a16:colId xmlns:a16="http://schemas.microsoft.com/office/drawing/2014/main" val="2112179703"/>
                    </a:ext>
                  </a:extLst>
                </a:gridCol>
                <a:gridCol w="2651834">
                  <a:extLst>
                    <a:ext uri="{9D8B030D-6E8A-4147-A177-3AD203B41FA5}">
                      <a16:colId xmlns:a16="http://schemas.microsoft.com/office/drawing/2014/main" val="2464344586"/>
                    </a:ext>
                  </a:extLst>
                </a:gridCol>
              </a:tblGrid>
              <a:tr h="487082">
                <a:tc>
                  <a:txBody>
                    <a:bodyPr/>
                    <a:lstStyle/>
                    <a:p>
                      <a:pPr marR="154305"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種　類</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p>
                      <a:pPr marR="154305"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犬・猫・その他</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tc>
                  <a:txBody>
                    <a:bodyPr/>
                    <a:lstStyle/>
                    <a:p>
                      <a:pPr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気をつけてほしいこと</a:t>
                      </a:r>
                      <a:endParaRPr lang="en-US" alt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endParaRPr>
                    </a:p>
                    <a:p>
                      <a:pPr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注意すること</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tc>
                  <a:txBody>
                    <a:bodyPr/>
                    <a:lstStyle/>
                    <a:p>
                      <a:pPr marR="153670" algn="ctr">
                        <a:lnSpc>
                          <a:spcPct val="107000"/>
                        </a:lnSpc>
                        <a:spcAft>
                          <a:spcPts val="800"/>
                        </a:spcAft>
                      </a:pPr>
                      <a:r>
                        <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もしものとき</a:t>
                      </a:r>
                      <a:endParaRPr lang="ja-JP" sz="1300" kern="100" dirty="0">
                        <a:solidFill>
                          <a:srgbClr val="104862"/>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nchor="ctr" anchorCtr="1">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CC"/>
                    </a:solidFill>
                  </a:tcPr>
                </a:tc>
                <a:extLst>
                  <a:ext uri="{0D108BD9-81ED-4DB2-BD59-A6C34878D82A}">
                    <a16:rowId xmlns:a16="http://schemas.microsoft.com/office/drawing/2014/main" val="3602191248"/>
                  </a:ext>
                </a:extLst>
              </a:tr>
              <a:tr h="863513">
                <a:tc>
                  <a:txBody>
                    <a:bodyPr/>
                    <a:lstStyle/>
                    <a:p>
                      <a:pPr algn="l">
                        <a:lnSpc>
                          <a:spcPct val="107000"/>
                        </a:lnSpc>
                        <a:spcAft>
                          <a:spcPts val="800"/>
                        </a:spcAft>
                      </a:pPr>
                      <a:endParaRPr lang="ja-JP" sz="1300" kern="100" dirty="0">
                        <a:solidFill>
                          <a:schemeClr val="tx1"/>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家族の判断に任せる</a:t>
                      </a:r>
                      <a:endParaRPr lang="en-US" alt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endParaRPr>
                    </a:p>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特定の人に託したい</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p>
                      <a:pPr algn="l">
                        <a:lnSpc>
                          <a:spcPct val="107000"/>
                        </a:lnSpc>
                        <a:spcAft>
                          <a:spcPts val="800"/>
                        </a:spcAft>
                      </a:pP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alt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txBody>
                  <a:tcPr marL="68400" marR="6674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97842336"/>
                  </a:ext>
                </a:extLst>
              </a:tr>
              <a:tr h="806859">
                <a:tc>
                  <a:txBody>
                    <a:bodyPr/>
                    <a:lstStyle/>
                    <a:p>
                      <a:pPr algn="l">
                        <a:lnSpc>
                          <a:spcPct val="107000"/>
                        </a:lnSpc>
                        <a:spcAft>
                          <a:spcPts val="800"/>
                        </a:spcAft>
                      </a:pPr>
                      <a:r>
                        <a:rPr lang="en-US"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家族の判断に任せる</a:t>
                      </a:r>
                      <a:endParaRPr lang="en-US" alt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endParaRPr>
                    </a:p>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特定の人に託したい</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p>
                      <a:pPr algn="l">
                        <a:lnSpc>
                          <a:spcPct val="107000"/>
                        </a:lnSpc>
                        <a:spcAft>
                          <a:spcPts val="800"/>
                        </a:spcAft>
                      </a:pP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alt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txBody>
                  <a:tcPr marL="68400" marR="6674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644668528"/>
                  </a:ext>
                </a:extLst>
              </a:tr>
              <a:tr h="1006781">
                <a:tc>
                  <a:txBody>
                    <a:bodyPr/>
                    <a:lstStyle/>
                    <a:p>
                      <a:pPr algn="l">
                        <a:lnSpc>
                          <a:spcPct val="107000"/>
                        </a:lnSpc>
                        <a:spcAft>
                          <a:spcPts val="800"/>
                        </a:spcAft>
                      </a:pPr>
                      <a:r>
                        <a:rPr lang="en-US"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800"/>
                        </a:spcAft>
                      </a:pPr>
                      <a:r>
                        <a:rPr lang="en-US" sz="1300" kern="100" dirty="0">
                          <a:solidFill>
                            <a:srgbClr val="000000"/>
                          </a:solidFill>
                          <a:effectLst/>
                          <a:latin typeface="UD デジタル 教科書体 NK-B" panose="02020700000000000000" pitchFamily="18" charset="-128"/>
                          <a:ea typeface="UD デジタル 教科書体 NK-B" panose="02020700000000000000" pitchFamily="18" charset="-128"/>
                        </a:rPr>
                        <a:t> </a:t>
                      </a:r>
                      <a:endParaRPr lang="ja-JP" sz="1300" kern="100"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207789" marR="66748"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家族の判断に任せる</a:t>
                      </a:r>
                      <a:endParaRPr lang="en-US" alt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endParaRPr>
                    </a:p>
                    <a:p>
                      <a:pPr algn="l">
                        <a:lnSpc>
                          <a:spcPct val="107000"/>
                        </a:lnSpc>
                        <a:spcAft>
                          <a:spcPts val="385"/>
                        </a:spcAft>
                      </a:pPr>
                      <a:r>
                        <a:rPr 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特定の人に託したい</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p>
                      <a:pPr algn="l">
                        <a:lnSpc>
                          <a:spcPct val="107000"/>
                        </a:lnSpc>
                        <a:spcAft>
                          <a:spcPts val="800"/>
                        </a:spcAft>
                      </a:pP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altLang="en-US"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r>
                        <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明朝" panose="02020609040205080304" pitchFamily="17" charset="-128"/>
                        </a:rPr>
                        <a:t>　　）</a:t>
                      </a:r>
                      <a:endParaRPr lang="ja-JP" sz="1200" kern="100" dirty="0">
                        <a:solidFill>
                          <a:schemeClr val="tx2">
                            <a:lumMod val="75000"/>
                            <a:lumOff val="25000"/>
                          </a:schemeClr>
                        </a:solidFill>
                        <a:effectLst/>
                        <a:latin typeface="UD デジタル 教科書体 NK-B" panose="02020700000000000000" pitchFamily="18" charset="-128"/>
                        <a:ea typeface="UD デジタル 教科書体 NK-B" panose="02020700000000000000" pitchFamily="18" charset="-128"/>
                      </a:endParaRPr>
                    </a:p>
                  </a:txBody>
                  <a:tcPr marL="68400" marR="6674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591170611"/>
                  </a:ext>
                </a:extLst>
              </a:tr>
            </a:tbl>
          </a:graphicData>
        </a:graphic>
      </p:graphicFrame>
      <p:sp>
        <p:nvSpPr>
          <p:cNvPr id="3" name="スライド番号プレースホルダー 10">
            <a:extLst>
              <a:ext uri="{FF2B5EF4-FFF2-40B4-BE49-F238E27FC236}">
                <a16:creationId xmlns:a16="http://schemas.microsoft.com/office/drawing/2014/main" id="{B90ED297-E5AC-58C2-958E-9D77B35C82EF}"/>
              </a:ext>
            </a:extLst>
          </p:cNvPr>
          <p:cNvSpPr txBox="1">
            <a:spLocks/>
          </p:cNvSpPr>
          <p:nvPr/>
        </p:nvSpPr>
        <p:spPr>
          <a:xfrm>
            <a:off x="2608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15</a:t>
            </a:r>
          </a:p>
        </p:txBody>
      </p:sp>
      <p:sp>
        <p:nvSpPr>
          <p:cNvPr id="5" name="フレーム 4">
            <a:extLst>
              <a:ext uri="{FF2B5EF4-FFF2-40B4-BE49-F238E27FC236}">
                <a16:creationId xmlns:a16="http://schemas.microsoft.com/office/drawing/2014/main" id="{96224693-0CB0-3C9B-3B3A-665BEC93B560}"/>
              </a:ext>
            </a:extLst>
          </p:cNvPr>
          <p:cNvSpPr/>
          <p:nvPr/>
        </p:nvSpPr>
        <p:spPr>
          <a:xfrm>
            <a:off x="2583772" y="185030"/>
            <a:ext cx="1690453"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ペットのこと</a:t>
            </a:r>
          </a:p>
        </p:txBody>
      </p:sp>
      <p:sp>
        <p:nvSpPr>
          <p:cNvPr id="6" name="フレーム 5">
            <a:extLst>
              <a:ext uri="{FF2B5EF4-FFF2-40B4-BE49-F238E27FC236}">
                <a16:creationId xmlns:a16="http://schemas.microsoft.com/office/drawing/2014/main" id="{0397661C-39CA-5BB4-918C-C685C0DBB0F7}"/>
              </a:ext>
            </a:extLst>
          </p:cNvPr>
          <p:cNvSpPr/>
          <p:nvPr/>
        </p:nvSpPr>
        <p:spPr>
          <a:xfrm>
            <a:off x="1562743" y="4582633"/>
            <a:ext cx="3732513"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お願いしたいこと・託したいこと</a:t>
            </a:r>
          </a:p>
        </p:txBody>
      </p:sp>
    </p:spTree>
    <p:extLst>
      <p:ext uri="{BB962C8B-B14F-4D97-AF65-F5344CB8AC3E}">
        <p14:creationId xmlns:p14="http://schemas.microsoft.com/office/powerpoint/2010/main" val="353225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3999"/>
          </a:xfrm>
          <a:prstGeom prst="rect">
            <a:avLst/>
          </a:prstGeom>
        </p:spPr>
      </p:pic>
      <p:sp>
        <p:nvSpPr>
          <p:cNvPr id="2" name="タイトル 1">
            <a:extLst>
              <a:ext uri="{FF2B5EF4-FFF2-40B4-BE49-F238E27FC236}">
                <a16:creationId xmlns:a16="http://schemas.microsoft.com/office/drawing/2014/main" id="{3F4654CB-FBB7-FBB2-2C4A-08FD4742449F}"/>
              </a:ext>
            </a:extLst>
          </p:cNvPr>
          <p:cNvSpPr>
            <a:spLocks noGrp="1"/>
          </p:cNvSpPr>
          <p:nvPr>
            <p:ph type="title"/>
          </p:nvPr>
        </p:nvSpPr>
        <p:spPr>
          <a:xfrm>
            <a:off x="1187356" y="118131"/>
            <a:ext cx="4483285" cy="948519"/>
          </a:xfrm>
        </p:spPr>
        <p:txBody>
          <a:bodyPr>
            <a:normAutofit/>
          </a:bodyPr>
          <a:lstStyle/>
          <a:p>
            <a:r>
              <a:rPr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　　地域の身近な相談窓口</a:t>
            </a:r>
            <a:endParaRPr kumimoji="1"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5" name="タイトル 1">
            <a:extLst>
              <a:ext uri="{FF2B5EF4-FFF2-40B4-BE49-F238E27FC236}">
                <a16:creationId xmlns:a16="http://schemas.microsoft.com/office/drawing/2014/main" id="{EAF8A450-679A-4BF8-FE55-043C276D867A}"/>
              </a:ext>
            </a:extLst>
          </p:cNvPr>
          <p:cNvSpPr txBox="1">
            <a:spLocks/>
          </p:cNvSpPr>
          <p:nvPr/>
        </p:nvSpPr>
        <p:spPr>
          <a:xfrm>
            <a:off x="464344" y="811766"/>
            <a:ext cx="5915025" cy="7902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手続き、健康、法律など、様々な分野で支援を行っている窓口をまとめています。お気軽にご相談ください。</a:t>
            </a:r>
          </a:p>
        </p:txBody>
      </p:sp>
      <p:sp>
        <p:nvSpPr>
          <p:cNvPr id="7" name="フレーム 6">
            <a:extLst>
              <a:ext uri="{FF2B5EF4-FFF2-40B4-BE49-F238E27FC236}">
                <a16:creationId xmlns:a16="http://schemas.microsoft.com/office/drawing/2014/main" id="{58FBDE36-0469-D181-8656-9587781D48DF}"/>
              </a:ext>
            </a:extLst>
          </p:cNvPr>
          <p:cNvSpPr/>
          <p:nvPr/>
        </p:nvSpPr>
        <p:spPr>
          <a:xfrm>
            <a:off x="2468878" y="1715068"/>
            <a:ext cx="1920240"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相談・手続き先</a:t>
            </a:r>
          </a:p>
        </p:txBody>
      </p:sp>
      <p:sp>
        <p:nvSpPr>
          <p:cNvPr id="9" name="タイトル 1">
            <a:extLst>
              <a:ext uri="{FF2B5EF4-FFF2-40B4-BE49-F238E27FC236}">
                <a16:creationId xmlns:a16="http://schemas.microsoft.com/office/drawing/2014/main" id="{12F516F6-AD7D-C306-7909-93799CDA3B46}"/>
              </a:ext>
            </a:extLst>
          </p:cNvPr>
          <p:cNvSpPr txBox="1">
            <a:spLocks/>
          </p:cNvSpPr>
          <p:nvPr/>
        </p:nvSpPr>
        <p:spPr>
          <a:xfrm>
            <a:off x="471485" y="2212270"/>
            <a:ext cx="5915025" cy="7902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■市役所　　〒３１８－８５１１　高萩市本町１－１００－１</a:t>
            </a:r>
            <a:endParaRPr lang="en-US" altLang="ja-JP"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■総合福祉センター　　　　　　　高萩市春日町３－１０</a:t>
            </a:r>
          </a:p>
        </p:txBody>
      </p:sp>
      <p:graphicFrame>
        <p:nvGraphicFramePr>
          <p:cNvPr id="20" name="コンテンツ プレースホルダー 19">
            <a:extLst>
              <a:ext uri="{FF2B5EF4-FFF2-40B4-BE49-F238E27FC236}">
                <a16:creationId xmlns:a16="http://schemas.microsoft.com/office/drawing/2014/main" id="{8A465A55-2E49-60D4-8092-56B0BD0A3B4B}"/>
              </a:ext>
            </a:extLst>
          </p:cNvPr>
          <p:cNvGraphicFramePr>
            <a:graphicFrameLocks noGrp="1"/>
          </p:cNvGraphicFramePr>
          <p:nvPr>
            <p:ph idx="1"/>
            <p:extLst>
              <p:ext uri="{D42A27DB-BD31-4B8C-83A1-F6EECF244321}">
                <p14:modId xmlns:p14="http://schemas.microsoft.com/office/powerpoint/2010/main" val="742954675"/>
              </p:ext>
            </p:extLst>
          </p:nvPr>
        </p:nvGraphicFramePr>
        <p:xfrm>
          <a:off x="464344" y="3106768"/>
          <a:ext cx="5929311" cy="5623560"/>
        </p:xfrm>
        <a:graphic>
          <a:graphicData uri="http://schemas.openxmlformats.org/drawingml/2006/table">
            <a:tbl>
              <a:tblPr bandRow="1">
                <a:tableStyleId>{5DA37D80-6434-44D0-A028-1B22A696006F}</a:tableStyleId>
              </a:tblPr>
              <a:tblGrid>
                <a:gridCol w="3062177">
                  <a:extLst>
                    <a:ext uri="{9D8B030D-6E8A-4147-A177-3AD203B41FA5}">
                      <a16:colId xmlns:a16="http://schemas.microsoft.com/office/drawing/2014/main" val="1868123365"/>
                    </a:ext>
                  </a:extLst>
                </a:gridCol>
                <a:gridCol w="1722474">
                  <a:extLst>
                    <a:ext uri="{9D8B030D-6E8A-4147-A177-3AD203B41FA5}">
                      <a16:colId xmlns:a16="http://schemas.microsoft.com/office/drawing/2014/main" val="4080323122"/>
                    </a:ext>
                  </a:extLst>
                </a:gridCol>
                <a:gridCol w="1144660">
                  <a:extLst>
                    <a:ext uri="{9D8B030D-6E8A-4147-A177-3AD203B41FA5}">
                      <a16:colId xmlns:a16="http://schemas.microsoft.com/office/drawing/2014/main" val="587864939"/>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主な内容</a:t>
                      </a:r>
                    </a:p>
                  </a:txBody>
                  <a:tcP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担当課</a:t>
                      </a:r>
                    </a:p>
                  </a:txBody>
                  <a:tcP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電話番号</a:t>
                      </a:r>
                    </a:p>
                  </a:txBody>
                  <a:tcPr>
                    <a:solidFill>
                      <a:srgbClr val="FFFF99"/>
                    </a:solidFill>
                  </a:tcPr>
                </a:tc>
                <a:extLst>
                  <a:ext uri="{0D108BD9-81ED-4DB2-BD59-A6C34878D82A}">
                    <a16:rowId xmlns:a16="http://schemas.microsoft.com/office/drawing/2014/main" val="3187877751"/>
                  </a:ext>
                </a:extLst>
              </a:tr>
              <a:tr h="2486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高齢者に関する相談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〇介護保険申請・介護保険料</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〇高齢者のサービスや困りごと</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〇成年後見制度</a:t>
                      </a:r>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高齢福祉課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（総合福祉センター内）</a:t>
                      </a: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22-0080</a:t>
                      </a:r>
                    </a:p>
                    <a:p>
                      <a:endParaRPr kumimoji="1" lang="ja-JP" altLang="en-US" dirty="0"/>
                    </a:p>
                  </a:txBody>
                  <a:tcPr>
                    <a:solidFill>
                      <a:schemeClr val="bg1"/>
                    </a:solidFill>
                  </a:tcPr>
                </a:tc>
                <a:extLst>
                  <a:ext uri="{0D108BD9-81ED-4DB2-BD59-A6C34878D82A}">
                    <a16:rowId xmlns:a16="http://schemas.microsoft.com/office/drawing/2014/main" val="800905475"/>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障害者に関する相談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〇各種手帳</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〇障がい者のサービスや困りごと</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〇手当て・助成</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〇成年後見制度</a:t>
                      </a:r>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社会福祉課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23-7030</a:t>
                      </a:r>
                    </a:p>
                    <a:p>
                      <a:endParaRPr kumimoji="1" lang="ja-JP" altLang="en-US" dirty="0"/>
                    </a:p>
                  </a:txBody>
                  <a:tcPr>
                    <a:solidFill>
                      <a:schemeClr val="bg1"/>
                    </a:solidFill>
                  </a:tcPr>
                </a:tc>
                <a:extLst>
                  <a:ext uri="{0D108BD9-81ED-4DB2-BD59-A6C34878D82A}">
                    <a16:rowId xmlns:a16="http://schemas.microsoft.com/office/drawing/2014/main" val="229580247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粗大ごみの処分</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お墓のこと</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ペットのこと</a:t>
                      </a:r>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環境市民協働課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23-7031</a:t>
                      </a:r>
                    </a:p>
                    <a:p>
                      <a:endParaRPr kumimoji="1" lang="ja-JP" altLang="en-US" dirty="0"/>
                    </a:p>
                  </a:txBody>
                  <a:tcPr>
                    <a:solidFill>
                      <a:schemeClr val="bg1"/>
                    </a:solidFill>
                  </a:tcPr>
                </a:tc>
                <a:extLst>
                  <a:ext uri="{0D108BD9-81ED-4DB2-BD59-A6C34878D82A}">
                    <a16:rowId xmlns:a16="http://schemas.microsoft.com/office/drawing/2014/main" val="388320558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くらしの困りごと相談</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行政相談）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くらしの困りごと相談</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法律相談）</a:t>
                      </a:r>
                      <a:endParaRPr kumimoji="1" lang="ja-JP" altLang="en-US" sz="1350" b="0" i="0" u="none" strike="noStrike" kern="1200" cap="none" spc="0" normalizeH="0" baseline="0" noProof="0" dirty="0">
                        <a:ln>
                          <a:noFill/>
                        </a:ln>
                        <a:solidFill>
                          <a:prstClr val="black"/>
                        </a:solidFill>
                        <a:effectLst/>
                        <a:uLnTx/>
                        <a:uFillTx/>
                        <a:latin typeface="+mn-lt"/>
                        <a:ea typeface="+mn-ea"/>
                        <a:cs typeface="+mn-cs"/>
                      </a:endParaRPr>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秘書広報課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23-7321</a:t>
                      </a:r>
                    </a:p>
                    <a:p>
                      <a:endParaRPr kumimoji="1" lang="ja-JP" altLang="en-US" dirty="0"/>
                    </a:p>
                  </a:txBody>
                  <a:tcPr>
                    <a:solidFill>
                      <a:schemeClr val="bg1"/>
                    </a:solidFill>
                  </a:tcPr>
                </a:tc>
                <a:extLst>
                  <a:ext uri="{0D108BD9-81ED-4DB2-BD59-A6C34878D82A}">
                    <a16:rowId xmlns:a16="http://schemas.microsoft.com/office/drawing/2014/main" val="362589717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国民健康保険・後期高齢者医療制度</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〇保険税</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料）</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〇各種給付制度</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年金相談</a:t>
                      </a:r>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市民課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23-2116</a:t>
                      </a:r>
                    </a:p>
                    <a:p>
                      <a:endParaRPr kumimoji="1" lang="ja-JP" altLang="en-US" dirty="0"/>
                    </a:p>
                  </a:txBody>
                  <a:tcPr>
                    <a:solidFill>
                      <a:schemeClr val="bg1"/>
                    </a:solidFill>
                  </a:tcPr>
                </a:tc>
                <a:extLst>
                  <a:ext uri="{0D108BD9-81ED-4DB2-BD59-A6C34878D82A}">
                    <a16:rowId xmlns:a16="http://schemas.microsoft.com/office/drawing/2014/main" val="200212221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消費生活に関する相談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観光商工課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〇消費生活センター</a:t>
                      </a:r>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23-211</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４</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extLst>
                  <a:ext uri="{0D108BD9-81ED-4DB2-BD59-A6C34878D82A}">
                    <a16:rowId xmlns:a16="http://schemas.microsoft.com/office/drawing/2014/main" val="1927139541"/>
                  </a:ext>
                </a:extLst>
              </a:tr>
              <a:tr h="158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こころの相談</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精神保健相談）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健康づくり課</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（総合福祉センター内）</a:t>
                      </a:r>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24-2121</a:t>
                      </a:r>
                    </a:p>
                    <a:p>
                      <a:endParaRPr kumimoji="1" lang="ja-JP" altLang="en-US" dirty="0"/>
                    </a:p>
                  </a:txBody>
                  <a:tcPr>
                    <a:solidFill>
                      <a:schemeClr val="bg1"/>
                    </a:solidFill>
                  </a:tcPr>
                </a:tc>
                <a:extLst>
                  <a:ext uri="{0D108BD9-81ED-4DB2-BD59-A6C34878D82A}">
                    <a16:rowId xmlns:a16="http://schemas.microsoft.com/office/drawing/2014/main" val="3357803870"/>
                  </a:ext>
                </a:extLst>
              </a:tr>
            </a:tbl>
          </a:graphicData>
        </a:graphic>
      </p:graphicFrame>
      <p:sp>
        <p:nvSpPr>
          <p:cNvPr id="4" name="スライド番号プレースホルダー 10">
            <a:extLst>
              <a:ext uri="{FF2B5EF4-FFF2-40B4-BE49-F238E27FC236}">
                <a16:creationId xmlns:a16="http://schemas.microsoft.com/office/drawing/2014/main" id="{D067CACF-18E2-3258-5134-EBB23A951A68}"/>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16</a:t>
            </a:r>
          </a:p>
        </p:txBody>
      </p:sp>
    </p:spTree>
    <p:extLst>
      <p:ext uri="{BB962C8B-B14F-4D97-AF65-F5344CB8AC3E}">
        <p14:creationId xmlns:p14="http://schemas.microsoft.com/office/powerpoint/2010/main" val="261806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3999"/>
          </a:xfrm>
          <a:prstGeom prst="rect">
            <a:avLst/>
          </a:prstGeom>
        </p:spPr>
      </p:pic>
      <p:sp>
        <p:nvSpPr>
          <p:cNvPr id="9" name="タイトル 1">
            <a:extLst>
              <a:ext uri="{FF2B5EF4-FFF2-40B4-BE49-F238E27FC236}">
                <a16:creationId xmlns:a16="http://schemas.microsoft.com/office/drawing/2014/main" id="{12F516F6-AD7D-C306-7909-93799CDA3B46}"/>
              </a:ext>
            </a:extLst>
          </p:cNvPr>
          <p:cNvSpPr txBox="1">
            <a:spLocks/>
          </p:cNvSpPr>
          <p:nvPr/>
        </p:nvSpPr>
        <p:spPr>
          <a:xfrm>
            <a:off x="297713" y="131734"/>
            <a:ext cx="5915025" cy="79020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E2841">
                    <a:lumMod val="75000"/>
                    <a:lumOff val="25000"/>
                  </a:srgbClr>
                </a:solidFill>
                <a:effectLst/>
                <a:uLnTx/>
                <a:uFillTx/>
                <a:latin typeface="UD デジタル 教科書体 NP-B" panose="02020700000000000000" pitchFamily="18" charset="-128"/>
                <a:ea typeface="UD デジタル 教科書体 NP-B" panose="02020700000000000000" pitchFamily="18" charset="-128"/>
              </a:rPr>
              <a:t>■市役所以外</a:t>
            </a:r>
            <a:endParaRPr kumimoji="1" lang="en-US" altLang="ja-JP" sz="1800" b="0" i="0" u="none" strike="noStrike" kern="1200" cap="none" spc="0" normalizeH="0" baseline="0" noProof="0" dirty="0">
              <a:ln>
                <a:noFill/>
              </a:ln>
              <a:solidFill>
                <a:srgbClr val="0E2841">
                  <a:lumMod val="75000"/>
                  <a:lumOff val="25000"/>
                </a:srgbClr>
              </a:solidFill>
              <a:effectLst/>
              <a:uLnTx/>
              <a:uFillTx/>
              <a:latin typeface="UD デジタル 教科書体 NP-B" panose="02020700000000000000" pitchFamily="18" charset="-128"/>
              <a:ea typeface="UD デジタル 教科書体 NP-B" panose="02020700000000000000" pitchFamily="18" charset="-128"/>
            </a:endParaRPr>
          </a:p>
        </p:txBody>
      </p:sp>
      <p:graphicFrame>
        <p:nvGraphicFramePr>
          <p:cNvPr id="20" name="コンテンツ プレースホルダー 19">
            <a:extLst>
              <a:ext uri="{FF2B5EF4-FFF2-40B4-BE49-F238E27FC236}">
                <a16:creationId xmlns:a16="http://schemas.microsoft.com/office/drawing/2014/main" id="{8A465A55-2E49-60D4-8092-56B0BD0A3B4B}"/>
              </a:ext>
            </a:extLst>
          </p:cNvPr>
          <p:cNvGraphicFramePr>
            <a:graphicFrameLocks noGrp="1"/>
          </p:cNvGraphicFramePr>
          <p:nvPr>
            <p:ph idx="1"/>
            <p:extLst>
              <p:ext uri="{D42A27DB-BD31-4B8C-83A1-F6EECF244321}">
                <p14:modId xmlns:p14="http://schemas.microsoft.com/office/powerpoint/2010/main" val="2552714534"/>
              </p:ext>
            </p:extLst>
          </p:nvPr>
        </p:nvGraphicFramePr>
        <p:xfrm>
          <a:off x="297713" y="929474"/>
          <a:ext cx="6262575" cy="6309360"/>
        </p:xfrm>
        <a:graphic>
          <a:graphicData uri="http://schemas.openxmlformats.org/drawingml/2006/table">
            <a:tbl>
              <a:tblPr bandRow="1">
                <a:tableStyleId>{5DA37D80-6434-44D0-A028-1B22A696006F}</a:tableStyleId>
              </a:tblPr>
              <a:tblGrid>
                <a:gridCol w="2317897">
                  <a:extLst>
                    <a:ext uri="{9D8B030D-6E8A-4147-A177-3AD203B41FA5}">
                      <a16:colId xmlns:a16="http://schemas.microsoft.com/office/drawing/2014/main" val="1868123365"/>
                    </a:ext>
                  </a:extLst>
                </a:gridCol>
                <a:gridCol w="2735681">
                  <a:extLst>
                    <a:ext uri="{9D8B030D-6E8A-4147-A177-3AD203B41FA5}">
                      <a16:colId xmlns:a16="http://schemas.microsoft.com/office/drawing/2014/main" val="4080323122"/>
                    </a:ext>
                  </a:extLst>
                </a:gridCol>
                <a:gridCol w="1208997">
                  <a:extLst>
                    <a:ext uri="{9D8B030D-6E8A-4147-A177-3AD203B41FA5}">
                      <a16:colId xmlns:a16="http://schemas.microsoft.com/office/drawing/2014/main" val="587864939"/>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主な内容</a:t>
                      </a:r>
                    </a:p>
                  </a:txBody>
                  <a:tcP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担当</a:t>
                      </a:r>
                    </a:p>
                  </a:txBody>
                  <a:tcPr>
                    <a:solidFill>
                      <a:srgbClr val="FFFF9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電話番号</a:t>
                      </a:r>
                    </a:p>
                  </a:txBody>
                  <a:tcPr>
                    <a:solidFill>
                      <a:srgbClr val="FFFF99"/>
                    </a:solidFill>
                  </a:tcPr>
                </a:tc>
                <a:extLst>
                  <a:ext uri="{0D108BD9-81ED-4DB2-BD59-A6C34878D82A}">
                    <a16:rowId xmlns:a16="http://schemas.microsoft.com/office/drawing/2014/main" val="3187877751"/>
                  </a:ext>
                </a:extLst>
              </a:tr>
              <a:tr h="259967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各地域の高齢者相談窓口</a:t>
                      </a:r>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高萩市在宅介護支援センター</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「ひたちの森高萩」</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（東本町・高浜町・有明町・肥前町・高戸・安良川）</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JA</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（本町・大和町・春日町・</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石滝・島名・高萩）</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「聖孝園高萩東口」</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（上手綱・下手綱・秋山・</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赤浜・望海・若栗・上君田・</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下君田・中戸川・大能・横川・</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福平）</a:t>
                      </a:r>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20-5530</a:t>
                      </a:r>
                    </a:p>
                    <a:p>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24-2232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44-3110</a:t>
                      </a:r>
                    </a:p>
                    <a:p>
                      <a:endParaRPr kumimoji="1" lang="en-US" altLang="ja-JP" dirty="0"/>
                    </a:p>
                    <a:p>
                      <a:endParaRPr kumimoji="1" lang="ja-JP" altLang="en-US" dirty="0"/>
                    </a:p>
                  </a:txBody>
                  <a:tcPr>
                    <a:solidFill>
                      <a:schemeClr val="bg1"/>
                    </a:solidFill>
                  </a:tcPr>
                </a:tc>
                <a:extLst>
                  <a:ext uri="{0D108BD9-81ED-4DB2-BD59-A6C34878D82A}">
                    <a16:rowId xmlns:a16="http://schemas.microsoft.com/office/drawing/2014/main" val="800905475"/>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年金相談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厚生年金の給付など）</a:t>
                      </a:r>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日立年金事務所</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お客様相談室）</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0294-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24-2193</a:t>
                      </a:r>
                      <a:endParaRPr kumimoji="1" lang="ja-JP" altLang="en-US" dirty="0"/>
                    </a:p>
                  </a:txBody>
                  <a:tcPr>
                    <a:solidFill>
                      <a:schemeClr val="bg1"/>
                    </a:solidFill>
                  </a:tcPr>
                </a:tc>
                <a:extLst>
                  <a:ext uri="{0D108BD9-81ED-4DB2-BD59-A6C34878D82A}">
                    <a16:rowId xmlns:a16="http://schemas.microsoft.com/office/drawing/2014/main" val="229580247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日常生活自立支援事業</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〇利用者のための</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　　手続きの手伝い</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〇通帳や書類の管理</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〇お金の支払い</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生活福祉資金</a:t>
                      </a: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貸付）</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心配ごと相談</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高萩市社会福祉協議会</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23-8341</a:t>
                      </a:r>
                    </a:p>
                    <a:p>
                      <a:endParaRPr kumimoji="1" lang="ja-JP" altLang="en-US" dirty="0"/>
                    </a:p>
                  </a:txBody>
                  <a:tcPr>
                    <a:solidFill>
                      <a:schemeClr val="bg1"/>
                    </a:solidFill>
                  </a:tcPr>
                </a:tc>
                <a:extLst>
                  <a:ext uri="{0D108BD9-81ED-4DB2-BD59-A6C34878D82A}">
                    <a16:rowId xmlns:a16="http://schemas.microsoft.com/office/drawing/2014/main" val="388320558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自筆証書遺言書の保管に</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関する相談</a:t>
                      </a:r>
                      <a:endParaRPr kumimoji="1" lang="ja-JP" altLang="en-US" sz="1350" b="0" i="0" u="none" strike="noStrike" kern="1200" cap="none" spc="0" normalizeH="0" baseline="0" noProof="0" dirty="0">
                        <a:ln>
                          <a:noFill/>
                        </a:ln>
                        <a:solidFill>
                          <a:prstClr val="black"/>
                        </a:solidFill>
                        <a:effectLst/>
                        <a:uLnTx/>
                        <a:uFillTx/>
                        <a:latin typeface="+mn-lt"/>
                        <a:ea typeface="+mn-ea"/>
                        <a:cs typeface="+mn-cs"/>
                      </a:endParaRPr>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水戸地方法務局日立支局</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0294-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21-2253</a:t>
                      </a:r>
                      <a:endParaRPr kumimoji="1" lang="ja-JP" altLang="en-US" dirty="0"/>
                    </a:p>
                  </a:txBody>
                  <a:tcPr>
                    <a:solidFill>
                      <a:schemeClr val="bg1"/>
                    </a:solidFill>
                  </a:tcPr>
                </a:tc>
                <a:extLst>
                  <a:ext uri="{0D108BD9-81ED-4DB2-BD59-A6C34878D82A}">
                    <a16:rowId xmlns:a16="http://schemas.microsoft.com/office/drawing/2014/main" val="3625897174"/>
                  </a:ext>
                </a:extLst>
              </a:tr>
              <a:tr h="370840">
                <a:tc>
                  <a:txBody>
                    <a:bodyPr/>
                    <a:lstStyle/>
                    <a:p>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公正証書遺言書の作成に</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関する相談</a:t>
                      </a:r>
                      <a:endParaRPr kumimoji="1" lang="ja-JP" altLang="en-US" dirty="0"/>
                    </a:p>
                  </a:txBody>
                  <a:tcPr>
                    <a:solidFill>
                      <a:srgbClr val="FFFFC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日立公証役場</a:t>
                      </a:r>
                      <a:endPar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endParaRPr kumimoji="1" lang="ja-JP"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0294-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21-5791</a:t>
                      </a:r>
                      <a:endParaRPr kumimoji="1" lang="ja-JP" altLang="en-US" dirty="0"/>
                    </a:p>
                  </a:txBody>
                  <a:tcPr>
                    <a:solidFill>
                      <a:schemeClr val="bg1"/>
                    </a:solidFill>
                  </a:tcPr>
                </a:tc>
                <a:extLst>
                  <a:ext uri="{0D108BD9-81ED-4DB2-BD59-A6C34878D82A}">
                    <a16:rowId xmlns:a16="http://schemas.microsoft.com/office/drawing/2014/main" val="2002122212"/>
                  </a:ext>
                </a:extLst>
              </a:tr>
            </a:tbl>
          </a:graphicData>
        </a:graphic>
      </p:graphicFrame>
      <p:sp>
        <p:nvSpPr>
          <p:cNvPr id="3" name="スライド番号プレースホルダー 10">
            <a:extLst>
              <a:ext uri="{FF2B5EF4-FFF2-40B4-BE49-F238E27FC236}">
                <a16:creationId xmlns:a16="http://schemas.microsoft.com/office/drawing/2014/main" id="{39ACB04E-336F-2CA9-6904-B9C1D6346BAB}"/>
              </a:ext>
            </a:extLst>
          </p:cNvPr>
          <p:cNvSpPr txBox="1">
            <a:spLocks/>
          </p:cNvSpPr>
          <p:nvPr/>
        </p:nvSpPr>
        <p:spPr>
          <a:xfrm>
            <a:off x="2608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17</a:t>
            </a:r>
          </a:p>
        </p:txBody>
      </p:sp>
    </p:spTree>
    <p:extLst>
      <p:ext uri="{BB962C8B-B14F-4D97-AF65-F5344CB8AC3E}">
        <p14:creationId xmlns:p14="http://schemas.microsoft.com/office/powerpoint/2010/main" val="244234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9"/>
            <a:ext cx="6858000" cy="9143999"/>
          </a:xfrm>
          <a:prstGeom prst="rect">
            <a:avLst/>
          </a:prstGeom>
        </p:spPr>
      </p:pic>
      <p:sp>
        <p:nvSpPr>
          <p:cNvPr id="2" name="タイトル 1">
            <a:extLst>
              <a:ext uri="{FF2B5EF4-FFF2-40B4-BE49-F238E27FC236}">
                <a16:creationId xmlns:a16="http://schemas.microsoft.com/office/drawing/2014/main" id="{3F4654CB-FBB7-FBB2-2C4A-08FD4742449F}"/>
              </a:ext>
            </a:extLst>
          </p:cNvPr>
          <p:cNvSpPr>
            <a:spLocks noGrp="1"/>
          </p:cNvSpPr>
          <p:nvPr>
            <p:ph type="title"/>
          </p:nvPr>
        </p:nvSpPr>
        <p:spPr>
          <a:xfrm>
            <a:off x="2022558" y="166370"/>
            <a:ext cx="2716703" cy="526609"/>
          </a:xfrm>
        </p:spPr>
        <p:txBody>
          <a:bodyPr>
            <a:normAutofit/>
          </a:bodyPr>
          <a:lstStyle/>
          <a:p>
            <a:r>
              <a:rPr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大切なあなたへ</a:t>
            </a:r>
            <a:endParaRPr kumimoji="1"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5" name="タイトル 1">
            <a:extLst>
              <a:ext uri="{FF2B5EF4-FFF2-40B4-BE49-F238E27FC236}">
                <a16:creationId xmlns:a16="http://schemas.microsoft.com/office/drawing/2014/main" id="{EAF8A450-679A-4BF8-FE55-043C276D867A}"/>
              </a:ext>
            </a:extLst>
          </p:cNvPr>
          <p:cNvSpPr txBox="1">
            <a:spLocks/>
          </p:cNvSpPr>
          <p:nvPr/>
        </p:nvSpPr>
        <p:spPr>
          <a:xfrm>
            <a:off x="491506" y="677833"/>
            <a:ext cx="5915025" cy="6696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0E2841">
                    <a:lumMod val="75000"/>
                    <a:lumOff val="25000"/>
                  </a:srgbClr>
                </a:solidFill>
                <a:effectLst/>
                <a:uLnTx/>
                <a:uFillTx/>
                <a:latin typeface="UD デジタル 教科書体 NP-B" panose="02020700000000000000" pitchFamily="18" charset="-128"/>
                <a:ea typeface="UD デジタル 教科書体 NP-B" panose="02020700000000000000" pitchFamily="18" charset="-128"/>
              </a:rPr>
              <a:t>大切な人たちへ感謝の気持ちや伝えたいメッセージをまとめておきましょう。</a:t>
            </a:r>
          </a:p>
        </p:txBody>
      </p:sp>
      <p:sp>
        <p:nvSpPr>
          <p:cNvPr id="7" name="フレーム 6">
            <a:extLst>
              <a:ext uri="{FF2B5EF4-FFF2-40B4-BE49-F238E27FC236}">
                <a16:creationId xmlns:a16="http://schemas.microsoft.com/office/drawing/2014/main" id="{58FBDE36-0469-D181-8656-9587781D48DF}"/>
              </a:ext>
            </a:extLst>
          </p:cNvPr>
          <p:cNvSpPr/>
          <p:nvPr/>
        </p:nvSpPr>
        <p:spPr>
          <a:xfrm>
            <a:off x="1580179" y="1247506"/>
            <a:ext cx="3601459" cy="496431"/>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E2841">
                    <a:lumMod val="75000"/>
                    <a:lumOff val="25000"/>
                  </a:srgbClr>
                </a:solidFill>
                <a:latin typeface="游ゴシック" panose="020B0400000000000000" pitchFamily="50" charset="-128"/>
                <a:ea typeface="游ゴシック" panose="020B0400000000000000" pitchFamily="50" charset="-128"/>
              </a:rPr>
              <a:t>家族・親族・友人・お世話になった方へ</a:t>
            </a:r>
            <a:endParaRPr kumimoji="1" lang="ja-JP" altLang="en-US" sz="1400" b="1" i="0" u="none" strike="noStrike" kern="1200" cap="none" spc="0" normalizeH="0" baseline="0" noProof="0" dirty="0">
              <a:ln>
                <a:noFill/>
              </a:ln>
              <a:solidFill>
                <a:srgbClr val="0E2841">
                  <a:lumMod val="75000"/>
                  <a:lumOff val="2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11" name="Shape 858">
            <a:extLst>
              <a:ext uri="{FF2B5EF4-FFF2-40B4-BE49-F238E27FC236}">
                <a16:creationId xmlns:a16="http://schemas.microsoft.com/office/drawing/2014/main" id="{D5EAF4DA-00E5-CB55-0A41-71493B0DA4BA}"/>
              </a:ext>
            </a:extLst>
          </p:cNvPr>
          <p:cNvSpPr/>
          <p:nvPr/>
        </p:nvSpPr>
        <p:spPr>
          <a:xfrm>
            <a:off x="6514692" y="3243546"/>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Shape 859">
            <a:extLst>
              <a:ext uri="{FF2B5EF4-FFF2-40B4-BE49-F238E27FC236}">
                <a16:creationId xmlns:a16="http://schemas.microsoft.com/office/drawing/2014/main" id="{F56F2A69-27AA-41DA-5AD3-17C105628260}"/>
              </a:ext>
            </a:extLst>
          </p:cNvPr>
          <p:cNvSpPr/>
          <p:nvPr/>
        </p:nvSpPr>
        <p:spPr>
          <a:xfrm>
            <a:off x="433087" y="3243546"/>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 name="Shape 860">
            <a:extLst>
              <a:ext uri="{FF2B5EF4-FFF2-40B4-BE49-F238E27FC236}">
                <a16:creationId xmlns:a16="http://schemas.microsoft.com/office/drawing/2014/main" id="{ABA16FB9-1A10-F439-C3C5-5DF75F4E71DF}"/>
              </a:ext>
            </a:extLst>
          </p:cNvPr>
          <p:cNvSpPr/>
          <p:nvPr/>
        </p:nvSpPr>
        <p:spPr>
          <a:xfrm>
            <a:off x="6514692" y="1962932"/>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 name="Shape 861">
            <a:extLst>
              <a:ext uri="{FF2B5EF4-FFF2-40B4-BE49-F238E27FC236}">
                <a16:creationId xmlns:a16="http://schemas.microsoft.com/office/drawing/2014/main" id="{7F4ADB76-912E-E23F-2011-8AC6D8D0BEBE}"/>
              </a:ext>
            </a:extLst>
          </p:cNvPr>
          <p:cNvSpPr/>
          <p:nvPr/>
        </p:nvSpPr>
        <p:spPr>
          <a:xfrm>
            <a:off x="433087" y="1962932"/>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 name="Shape 12">
            <a:extLst>
              <a:ext uri="{FF2B5EF4-FFF2-40B4-BE49-F238E27FC236}">
                <a16:creationId xmlns:a16="http://schemas.microsoft.com/office/drawing/2014/main" id="{048B957B-0A37-8C95-574B-F9CDB1711F6B}"/>
              </a:ext>
            </a:extLst>
          </p:cNvPr>
          <p:cNvSpPr/>
          <p:nvPr/>
        </p:nvSpPr>
        <p:spPr>
          <a:xfrm>
            <a:off x="297045" y="1876416"/>
            <a:ext cx="6220420" cy="1440090"/>
          </a:xfrm>
          <a:custGeom>
            <a:avLst/>
            <a:gdLst/>
            <a:ahLst/>
            <a:cxnLst/>
            <a:rect l="0" t="0" r="0" b="0"/>
            <a:pathLst>
              <a:path w="6453010" h="1424699">
                <a:moveTo>
                  <a:pt x="144005" y="0"/>
                </a:moveTo>
                <a:lnTo>
                  <a:pt x="6309005" y="0"/>
                </a:lnTo>
                <a:lnTo>
                  <a:pt x="6309005" y="95999"/>
                </a:lnTo>
                <a:lnTo>
                  <a:pt x="6357011" y="95999"/>
                </a:lnTo>
                <a:lnTo>
                  <a:pt x="6357011" y="144005"/>
                </a:lnTo>
                <a:lnTo>
                  <a:pt x="6453010" y="144005"/>
                </a:lnTo>
                <a:lnTo>
                  <a:pt x="6453010" y="1280706"/>
                </a:lnTo>
                <a:lnTo>
                  <a:pt x="6357011" y="1280706"/>
                </a:lnTo>
                <a:lnTo>
                  <a:pt x="6357011" y="1328700"/>
                </a:lnTo>
                <a:lnTo>
                  <a:pt x="6309005" y="1328700"/>
                </a:lnTo>
                <a:lnTo>
                  <a:pt x="6309005" y="1424699"/>
                </a:lnTo>
                <a:lnTo>
                  <a:pt x="144005" y="1424699"/>
                </a:lnTo>
                <a:lnTo>
                  <a:pt x="144005" y="1328700"/>
                </a:lnTo>
                <a:lnTo>
                  <a:pt x="95999" y="1328700"/>
                </a:lnTo>
                <a:lnTo>
                  <a:pt x="95999" y="1280706"/>
                </a:lnTo>
                <a:lnTo>
                  <a:pt x="0" y="1280706"/>
                </a:lnTo>
                <a:lnTo>
                  <a:pt x="0" y="144005"/>
                </a:lnTo>
                <a:lnTo>
                  <a:pt x="95999" y="144005"/>
                </a:lnTo>
                <a:lnTo>
                  <a:pt x="95999" y="95999"/>
                </a:lnTo>
                <a:lnTo>
                  <a:pt x="144005" y="95999"/>
                </a:lnTo>
                <a:lnTo>
                  <a:pt x="144005" y="0"/>
                </a:lnTo>
                <a:close/>
              </a:path>
            </a:pathLst>
          </a:custGeom>
          <a:solidFill>
            <a:schemeClr val="bg1"/>
          </a:solidFill>
          <a:ln w="0" cap="flat">
            <a:no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16" name="Shape 13">
            <a:extLst>
              <a:ext uri="{FF2B5EF4-FFF2-40B4-BE49-F238E27FC236}">
                <a16:creationId xmlns:a16="http://schemas.microsoft.com/office/drawing/2014/main" id="{1D404416-B9D8-A421-1508-9BEE71C14AA1}"/>
              </a:ext>
            </a:extLst>
          </p:cNvPr>
          <p:cNvSpPr/>
          <p:nvPr/>
        </p:nvSpPr>
        <p:spPr>
          <a:xfrm>
            <a:off x="386812" y="1914929"/>
            <a:ext cx="6220420" cy="1424610"/>
          </a:xfrm>
          <a:prstGeom prst="rect">
            <a:avLst/>
          </a:prstGeom>
          <a:noFill/>
          <a:ln w="17996" cap="flat" cmpd="sng" algn="ctr">
            <a:solidFill>
              <a:srgbClr val="EFA4C4"/>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Shape 15">
            <a:extLst>
              <a:ext uri="{FF2B5EF4-FFF2-40B4-BE49-F238E27FC236}">
                <a16:creationId xmlns:a16="http://schemas.microsoft.com/office/drawing/2014/main" id="{9FE8050D-FB13-6261-A3C2-41CD50FE08E9}"/>
              </a:ext>
            </a:extLst>
          </p:cNvPr>
          <p:cNvSpPr/>
          <p:nvPr/>
        </p:nvSpPr>
        <p:spPr>
          <a:xfrm>
            <a:off x="570596" y="2400904"/>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8" name="Shape 16">
            <a:extLst>
              <a:ext uri="{FF2B5EF4-FFF2-40B4-BE49-F238E27FC236}">
                <a16:creationId xmlns:a16="http://schemas.microsoft.com/office/drawing/2014/main" id="{0877A220-6B3E-798F-C5E1-FF37F25CFDF5}"/>
              </a:ext>
            </a:extLst>
          </p:cNvPr>
          <p:cNvSpPr/>
          <p:nvPr/>
        </p:nvSpPr>
        <p:spPr>
          <a:xfrm>
            <a:off x="570596" y="2769878"/>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9" name="Shape 17">
            <a:extLst>
              <a:ext uri="{FF2B5EF4-FFF2-40B4-BE49-F238E27FC236}">
                <a16:creationId xmlns:a16="http://schemas.microsoft.com/office/drawing/2014/main" id="{F0DAA32E-EEA5-8695-2340-14476B0CE935}"/>
              </a:ext>
            </a:extLst>
          </p:cNvPr>
          <p:cNvSpPr/>
          <p:nvPr/>
        </p:nvSpPr>
        <p:spPr>
          <a:xfrm>
            <a:off x="570596" y="3138857"/>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Shape 864">
            <a:extLst>
              <a:ext uri="{FF2B5EF4-FFF2-40B4-BE49-F238E27FC236}">
                <a16:creationId xmlns:a16="http://schemas.microsoft.com/office/drawing/2014/main" id="{21DACDCE-293A-4EAD-ABB9-A685BFFF8FA9}"/>
              </a:ext>
            </a:extLst>
          </p:cNvPr>
          <p:cNvSpPr/>
          <p:nvPr/>
        </p:nvSpPr>
        <p:spPr>
          <a:xfrm>
            <a:off x="6514692" y="6434749"/>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Shape 865">
            <a:extLst>
              <a:ext uri="{FF2B5EF4-FFF2-40B4-BE49-F238E27FC236}">
                <a16:creationId xmlns:a16="http://schemas.microsoft.com/office/drawing/2014/main" id="{69069083-C0AA-7708-4E3E-5C3144BFCF17}"/>
              </a:ext>
            </a:extLst>
          </p:cNvPr>
          <p:cNvSpPr/>
          <p:nvPr/>
        </p:nvSpPr>
        <p:spPr>
          <a:xfrm>
            <a:off x="433087" y="6434749"/>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2" name="Shape 866">
            <a:extLst>
              <a:ext uri="{FF2B5EF4-FFF2-40B4-BE49-F238E27FC236}">
                <a16:creationId xmlns:a16="http://schemas.microsoft.com/office/drawing/2014/main" id="{F014B783-47E9-1AB2-3712-4B4C9DAE0CA2}"/>
              </a:ext>
            </a:extLst>
          </p:cNvPr>
          <p:cNvSpPr/>
          <p:nvPr/>
        </p:nvSpPr>
        <p:spPr>
          <a:xfrm>
            <a:off x="6514692" y="5154135"/>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Shape 867">
            <a:extLst>
              <a:ext uri="{FF2B5EF4-FFF2-40B4-BE49-F238E27FC236}">
                <a16:creationId xmlns:a16="http://schemas.microsoft.com/office/drawing/2014/main" id="{D5D7DE45-0AA0-0784-6C8F-E32FBB6CAB2C}"/>
              </a:ext>
            </a:extLst>
          </p:cNvPr>
          <p:cNvSpPr/>
          <p:nvPr/>
        </p:nvSpPr>
        <p:spPr>
          <a:xfrm>
            <a:off x="433087" y="5154135"/>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Shape 22">
            <a:extLst>
              <a:ext uri="{FF2B5EF4-FFF2-40B4-BE49-F238E27FC236}">
                <a16:creationId xmlns:a16="http://schemas.microsoft.com/office/drawing/2014/main" id="{935EFBA0-812C-BE7D-1846-F0C89FA02EFF}"/>
              </a:ext>
            </a:extLst>
          </p:cNvPr>
          <p:cNvSpPr/>
          <p:nvPr/>
        </p:nvSpPr>
        <p:spPr>
          <a:xfrm>
            <a:off x="338809" y="5132927"/>
            <a:ext cx="6220420" cy="1424609"/>
          </a:xfrm>
          <a:custGeom>
            <a:avLst/>
            <a:gdLst/>
            <a:ahLst/>
            <a:cxnLst/>
            <a:rect l="0" t="0" r="0" b="0"/>
            <a:pathLst>
              <a:path w="6453010" h="1424698">
                <a:moveTo>
                  <a:pt x="144005" y="0"/>
                </a:moveTo>
                <a:lnTo>
                  <a:pt x="6309005" y="0"/>
                </a:lnTo>
                <a:lnTo>
                  <a:pt x="6309005" y="95999"/>
                </a:lnTo>
                <a:lnTo>
                  <a:pt x="6357011" y="95999"/>
                </a:lnTo>
                <a:lnTo>
                  <a:pt x="6357011" y="144005"/>
                </a:lnTo>
                <a:lnTo>
                  <a:pt x="6453010" y="144005"/>
                </a:lnTo>
                <a:lnTo>
                  <a:pt x="6453010" y="1280706"/>
                </a:lnTo>
                <a:lnTo>
                  <a:pt x="6357011" y="1280706"/>
                </a:lnTo>
                <a:lnTo>
                  <a:pt x="6357011" y="1328700"/>
                </a:lnTo>
                <a:lnTo>
                  <a:pt x="6309005" y="1328700"/>
                </a:lnTo>
                <a:lnTo>
                  <a:pt x="6309005" y="1424698"/>
                </a:lnTo>
                <a:lnTo>
                  <a:pt x="144005" y="1424698"/>
                </a:lnTo>
                <a:lnTo>
                  <a:pt x="144005" y="1328700"/>
                </a:lnTo>
                <a:lnTo>
                  <a:pt x="95999" y="1328700"/>
                </a:lnTo>
                <a:lnTo>
                  <a:pt x="95999" y="1280706"/>
                </a:lnTo>
                <a:lnTo>
                  <a:pt x="0" y="1280706"/>
                </a:lnTo>
                <a:lnTo>
                  <a:pt x="0" y="144005"/>
                </a:lnTo>
                <a:lnTo>
                  <a:pt x="95999" y="144005"/>
                </a:lnTo>
                <a:lnTo>
                  <a:pt x="95999" y="95999"/>
                </a:lnTo>
                <a:lnTo>
                  <a:pt x="144005" y="95999"/>
                </a:lnTo>
                <a:lnTo>
                  <a:pt x="144005" y="0"/>
                </a:lnTo>
                <a:close/>
              </a:path>
            </a:pathLst>
          </a:custGeom>
          <a:solidFill>
            <a:schemeClr val="bg1"/>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Shape 23">
            <a:extLst>
              <a:ext uri="{FF2B5EF4-FFF2-40B4-BE49-F238E27FC236}">
                <a16:creationId xmlns:a16="http://schemas.microsoft.com/office/drawing/2014/main" id="{91300FAC-5509-A304-D300-BFFF01320B8F}"/>
              </a:ext>
            </a:extLst>
          </p:cNvPr>
          <p:cNvSpPr/>
          <p:nvPr/>
        </p:nvSpPr>
        <p:spPr>
          <a:xfrm>
            <a:off x="386812" y="5106132"/>
            <a:ext cx="6220420" cy="1424609"/>
          </a:xfrm>
          <a:prstGeom prst="rect">
            <a:avLst/>
          </a:prstGeom>
          <a:noFill/>
          <a:ln w="17996" cap="flat" cmpd="sng" algn="ctr">
            <a:solidFill>
              <a:srgbClr val="EFA4C4"/>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Shape 25">
            <a:extLst>
              <a:ext uri="{FF2B5EF4-FFF2-40B4-BE49-F238E27FC236}">
                <a16:creationId xmlns:a16="http://schemas.microsoft.com/office/drawing/2014/main" id="{86ADE287-562B-19D5-0E4C-7D352AC05A3A}"/>
              </a:ext>
            </a:extLst>
          </p:cNvPr>
          <p:cNvSpPr/>
          <p:nvPr/>
        </p:nvSpPr>
        <p:spPr>
          <a:xfrm>
            <a:off x="570596" y="5592105"/>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7" name="Shape 26">
            <a:extLst>
              <a:ext uri="{FF2B5EF4-FFF2-40B4-BE49-F238E27FC236}">
                <a16:creationId xmlns:a16="http://schemas.microsoft.com/office/drawing/2014/main" id="{08A7622F-93CF-FE1B-6BD7-1431BFA649E3}"/>
              </a:ext>
            </a:extLst>
          </p:cNvPr>
          <p:cNvSpPr/>
          <p:nvPr/>
        </p:nvSpPr>
        <p:spPr>
          <a:xfrm>
            <a:off x="570596" y="5961081"/>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Shape 27">
            <a:extLst>
              <a:ext uri="{FF2B5EF4-FFF2-40B4-BE49-F238E27FC236}">
                <a16:creationId xmlns:a16="http://schemas.microsoft.com/office/drawing/2014/main" id="{BE20ABA1-20F9-F22B-F263-AEED5D4131EC}"/>
              </a:ext>
            </a:extLst>
          </p:cNvPr>
          <p:cNvSpPr/>
          <p:nvPr/>
        </p:nvSpPr>
        <p:spPr>
          <a:xfrm>
            <a:off x="570596" y="6330060"/>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Shape 870">
            <a:extLst>
              <a:ext uri="{FF2B5EF4-FFF2-40B4-BE49-F238E27FC236}">
                <a16:creationId xmlns:a16="http://schemas.microsoft.com/office/drawing/2014/main" id="{AC71CBB3-6D6C-F65E-779E-983601B5E755}"/>
              </a:ext>
            </a:extLst>
          </p:cNvPr>
          <p:cNvSpPr/>
          <p:nvPr/>
        </p:nvSpPr>
        <p:spPr>
          <a:xfrm>
            <a:off x="6514692" y="4839148"/>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Shape 871">
            <a:extLst>
              <a:ext uri="{FF2B5EF4-FFF2-40B4-BE49-F238E27FC236}">
                <a16:creationId xmlns:a16="http://schemas.microsoft.com/office/drawing/2014/main" id="{A1924F84-4640-1D46-77A5-E90817AD46A4}"/>
              </a:ext>
            </a:extLst>
          </p:cNvPr>
          <p:cNvSpPr/>
          <p:nvPr/>
        </p:nvSpPr>
        <p:spPr>
          <a:xfrm>
            <a:off x="433087" y="4839148"/>
            <a:ext cx="46263" cy="48003"/>
          </a:xfrm>
          <a:custGeom>
            <a:avLst/>
            <a:gdLst/>
            <a:ahLst/>
            <a:cxnLst/>
            <a:rect l="0" t="0" r="0" b="0"/>
            <a:pathLst>
              <a:path w="47993" h="48006">
                <a:moveTo>
                  <a:pt x="0" y="0"/>
                </a:moveTo>
                <a:lnTo>
                  <a:pt x="47993" y="0"/>
                </a:lnTo>
                <a:lnTo>
                  <a:pt x="47993" y="48006"/>
                </a:lnTo>
                <a:lnTo>
                  <a:pt x="0" y="48006"/>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1" name="Shape 872">
            <a:extLst>
              <a:ext uri="{FF2B5EF4-FFF2-40B4-BE49-F238E27FC236}">
                <a16:creationId xmlns:a16="http://schemas.microsoft.com/office/drawing/2014/main" id="{99DD9C6B-0C0E-C33B-41CF-4C152C8B8BD6}"/>
              </a:ext>
            </a:extLst>
          </p:cNvPr>
          <p:cNvSpPr/>
          <p:nvPr/>
        </p:nvSpPr>
        <p:spPr>
          <a:xfrm>
            <a:off x="6514692" y="3558534"/>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2" name="Shape 873">
            <a:extLst>
              <a:ext uri="{FF2B5EF4-FFF2-40B4-BE49-F238E27FC236}">
                <a16:creationId xmlns:a16="http://schemas.microsoft.com/office/drawing/2014/main" id="{BD57F3F2-F3F4-41F9-43E5-706E9062A7DF}"/>
              </a:ext>
            </a:extLst>
          </p:cNvPr>
          <p:cNvSpPr/>
          <p:nvPr/>
        </p:nvSpPr>
        <p:spPr>
          <a:xfrm>
            <a:off x="433087" y="3558534"/>
            <a:ext cx="46263" cy="47990"/>
          </a:xfrm>
          <a:custGeom>
            <a:avLst/>
            <a:gdLst/>
            <a:ahLst/>
            <a:cxnLst/>
            <a:rect l="0" t="0" r="0" b="0"/>
            <a:pathLst>
              <a:path w="47993" h="47993">
                <a:moveTo>
                  <a:pt x="0" y="0"/>
                </a:moveTo>
                <a:lnTo>
                  <a:pt x="47993" y="0"/>
                </a:lnTo>
                <a:lnTo>
                  <a:pt x="47993" y="47993"/>
                </a:lnTo>
                <a:lnTo>
                  <a:pt x="0" y="47993"/>
                </a:lnTo>
                <a:lnTo>
                  <a:pt x="0" y="0"/>
                </a:lnTo>
              </a:path>
            </a:pathLst>
          </a:custGeom>
          <a:solidFill>
            <a:srgbClr val="FFFDE5"/>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Shape 32">
            <a:extLst>
              <a:ext uri="{FF2B5EF4-FFF2-40B4-BE49-F238E27FC236}">
                <a16:creationId xmlns:a16="http://schemas.microsoft.com/office/drawing/2014/main" id="{D436D9A2-254D-C85D-4E83-CF58E915B339}"/>
              </a:ext>
            </a:extLst>
          </p:cNvPr>
          <p:cNvSpPr/>
          <p:nvPr/>
        </p:nvSpPr>
        <p:spPr>
          <a:xfrm>
            <a:off x="386812" y="3510531"/>
            <a:ext cx="6220420" cy="1424610"/>
          </a:xfrm>
          <a:custGeom>
            <a:avLst/>
            <a:gdLst/>
            <a:ahLst/>
            <a:cxnLst/>
            <a:rect l="0" t="0" r="0" b="0"/>
            <a:pathLst>
              <a:path w="6453010" h="1424699">
                <a:moveTo>
                  <a:pt x="144005" y="0"/>
                </a:moveTo>
                <a:lnTo>
                  <a:pt x="6309005" y="0"/>
                </a:lnTo>
                <a:lnTo>
                  <a:pt x="6309005" y="95999"/>
                </a:lnTo>
                <a:lnTo>
                  <a:pt x="6357011" y="95999"/>
                </a:lnTo>
                <a:lnTo>
                  <a:pt x="6357011" y="144005"/>
                </a:lnTo>
                <a:lnTo>
                  <a:pt x="6453010" y="144005"/>
                </a:lnTo>
                <a:lnTo>
                  <a:pt x="6453010" y="1280706"/>
                </a:lnTo>
                <a:lnTo>
                  <a:pt x="6357011" y="1280706"/>
                </a:lnTo>
                <a:lnTo>
                  <a:pt x="6357011" y="1328700"/>
                </a:lnTo>
                <a:lnTo>
                  <a:pt x="6309005" y="1328700"/>
                </a:lnTo>
                <a:lnTo>
                  <a:pt x="6309005" y="1424699"/>
                </a:lnTo>
                <a:lnTo>
                  <a:pt x="144005" y="1424699"/>
                </a:lnTo>
                <a:lnTo>
                  <a:pt x="144005" y="1328700"/>
                </a:lnTo>
                <a:lnTo>
                  <a:pt x="95999" y="1328700"/>
                </a:lnTo>
                <a:lnTo>
                  <a:pt x="95999" y="1280706"/>
                </a:lnTo>
                <a:lnTo>
                  <a:pt x="0" y="1280706"/>
                </a:lnTo>
                <a:lnTo>
                  <a:pt x="0" y="144005"/>
                </a:lnTo>
                <a:lnTo>
                  <a:pt x="95999" y="144005"/>
                </a:lnTo>
                <a:lnTo>
                  <a:pt x="95999" y="95999"/>
                </a:lnTo>
                <a:lnTo>
                  <a:pt x="144005" y="95999"/>
                </a:lnTo>
                <a:lnTo>
                  <a:pt x="144005" y="0"/>
                </a:lnTo>
                <a:close/>
              </a:path>
            </a:pathLst>
          </a:custGeom>
          <a:solidFill>
            <a:schemeClr val="bg1"/>
          </a:solidFill>
          <a:ln w="0" cap="flat">
            <a:no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34" name="Shape 33">
            <a:extLst>
              <a:ext uri="{FF2B5EF4-FFF2-40B4-BE49-F238E27FC236}">
                <a16:creationId xmlns:a16="http://schemas.microsoft.com/office/drawing/2014/main" id="{D2979E85-1E61-EA88-7D83-226BCBC9F77D}"/>
              </a:ext>
            </a:extLst>
          </p:cNvPr>
          <p:cNvSpPr/>
          <p:nvPr/>
        </p:nvSpPr>
        <p:spPr>
          <a:xfrm>
            <a:off x="386812" y="3510531"/>
            <a:ext cx="6220420" cy="1424610"/>
          </a:xfrm>
          <a:prstGeom prst="rect">
            <a:avLst/>
          </a:prstGeom>
          <a:noFill/>
          <a:ln w="17996" cap="flat" cmpd="sng" algn="ctr">
            <a:solidFill>
              <a:srgbClr val="EFA4C4"/>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 name="Shape 35">
            <a:extLst>
              <a:ext uri="{FF2B5EF4-FFF2-40B4-BE49-F238E27FC236}">
                <a16:creationId xmlns:a16="http://schemas.microsoft.com/office/drawing/2014/main" id="{7987507F-B095-F700-723E-845CB28CB37C}"/>
              </a:ext>
            </a:extLst>
          </p:cNvPr>
          <p:cNvSpPr/>
          <p:nvPr/>
        </p:nvSpPr>
        <p:spPr>
          <a:xfrm>
            <a:off x="570596" y="3996502"/>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6" name="Shape 36">
            <a:extLst>
              <a:ext uri="{FF2B5EF4-FFF2-40B4-BE49-F238E27FC236}">
                <a16:creationId xmlns:a16="http://schemas.microsoft.com/office/drawing/2014/main" id="{F33EBACD-1031-33BA-F1E0-939A869B8AC3}"/>
              </a:ext>
            </a:extLst>
          </p:cNvPr>
          <p:cNvSpPr/>
          <p:nvPr/>
        </p:nvSpPr>
        <p:spPr>
          <a:xfrm>
            <a:off x="570596" y="4365480"/>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Shape 37">
            <a:extLst>
              <a:ext uri="{FF2B5EF4-FFF2-40B4-BE49-F238E27FC236}">
                <a16:creationId xmlns:a16="http://schemas.microsoft.com/office/drawing/2014/main" id="{C27277F3-ABA6-2CB6-3C68-3CAD829F4DB6}"/>
              </a:ext>
            </a:extLst>
          </p:cNvPr>
          <p:cNvSpPr/>
          <p:nvPr/>
        </p:nvSpPr>
        <p:spPr>
          <a:xfrm>
            <a:off x="570596" y="4734458"/>
            <a:ext cx="5852859" cy="0"/>
          </a:xfrm>
          <a:custGeom>
            <a:avLst/>
            <a:gdLst/>
            <a:ahLst/>
            <a:cxnLst/>
            <a:rect l="0" t="0" r="0" b="0"/>
            <a:pathLst>
              <a:path w="6071705">
                <a:moveTo>
                  <a:pt x="0" y="0"/>
                </a:moveTo>
                <a:lnTo>
                  <a:pt x="6071705" y="0"/>
                </a:lnTo>
              </a:path>
            </a:pathLst>
          </a:custGeom>
          <a:noFill/>
          <a:ln w="9004" cap="flat" cmpd="sng" algn="ctr">
            <a:solidFill>
              <a:srgbClr val="D3D2D2"/>
            </a:solidFill>
            <a:custDash>
              <a:ds d="282900" sp="282900"/>
            </a:custDash>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4" name="タイトル 1">
            <a:extLst>
              <a:ext uri="{FF2B5EF4-FFF2-40B4-BE49-F238E27FC236}">
                <a16:creationId xmlns:a16="http://schemas.microsoft.com/office/drawing/2014/main" id="{B3692CA3-D681-7940-81E3-89A5BC417CD6}"/>
              </a:ext>
            </a:extLst>
          </p:cNvPr>
          <p:cNvSpPr txBox="1">
            <a:spLocks/>
          </p:cNvSpPr>
          <p:nvPr/>
        </p:nvSpPr>
        <p:spPr>
          <a:xfrm>
            <a:off x="644204" y="6615474"/>
            <a:ext cx="5915025" cy="7668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わたしのこのノートは＿＿＿＿＿＿に託します。</a:t>
            </a:r>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コピーしてからご使用ください。</a:t>
            </a:r>
          </a:p>
        </p:txBody>
      </p:sp>
      <p:sp>
        <p:nvSpPr>
          <p:cNvPr id="45" name="タイトル 1">
            <a:extLst>
              <a:ext uri="{FF2B5EF4-FFF2-40B4-BE49-F238E27FC236}">
                <a16:creationId xmlns:a16="http://schemas.microsoft.com/office/drawing/2014/main" id="{9F8C79B9-8B2A-DDF3-82C8-E1BBC4A8F16D}"/>
              </a:ext>
            </a:extLst>
          </p:cNvPr>
          <p:cNvSpPr txBox="1">
            <a:spLocks/>
          </p:cNvSpPr>
          <p:nvPr/>
        </p:nvSpPr>
        <p:spPr>
          <a:xfrm>
            <a:off x="423398" y="7546212"/>
            <a:ext cx="5915025" cy="15977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＿＿＿＿＿＿＿＿へ</a:t>
            </a:r>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私の伝言ノートは、＿＿＿＿＿＿＿＿に保管してあります。</a:t>
            </a:r>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私に何かあった時には、そのノートに書いてある通りにして欲しいです。　　　　　　</a:t>
            </a:r>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lang="ja-JP" altLang="en-US"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　　　　　　　　　　　　　　　　　　　　　　　名前＿＿＿＿＿＿＿＿＿＿＿</a:t>
            </a:r>
            <a:endParaRPr lang="en-US" altLang="ja-JP" sz="18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cxnSp>
        <p:nvCxnSpPr>
          <p:cNvPr id="48" name="直線コネクタ 47">
            <a:extLst>
              <a:ext uri="{FF2B5EF4-FFF2-40B4-BE49-F238E27FC236}">
                <a16:creationId xmlns:a16="http://schemas.microsoft.com/office/drawing/2014/main" id="{BDB5AC2F-1ABE-D003-BB5F-6B60D087ED04}"/>
              </a:ext>
            </a:extLst>
          </p:cNvPr>
          <p:cNvCxnSpPr>
            <a:cxnSpLocks/>
            <a:endCxn id="50" idx="1"/>
          </p:cNvCxnSpPr>
          <p:nvPr/>
        </p:nvCxnSpPr>
        <p:spPr>
          <a:xfrm>
            <a:off x="250750" y="7437988"/>
            <a:ext cx="2768437" cy="2903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58E97A3D-8D65-5BFA-655E-38F5149CE583}"/>
              </a:ext>
            </a:extLst>
          </p:cNvPr>
          <p:cNvSpPr txBox="1"/>
          <p:nvPr/>
        </p:nvSpPr>
        <p:spPr>
          <a:xfrm>
            <a:off x="3019187" y="7328524"/>
            <a:ext cx="1818167" cy="276999"/>
          </a:xfrm>
          <a:prstGeom prst="rect">
            <a:avLst/>
          </a:prstGeom>
          <a:noFill/>
        </p:spPr>
        <p:txBody>
          <a:bodyPr wrap="square" rtlCol="0">
            <a:spAutoFit/>
          </a:bodyPr>
          <a:lstStyle/>
          <a:p>
            <a:r>
              <a:rPr kumimoji="1" lang="ja-JP" altLang="en-US" sz="1200" dirty="0">
                <a:solidFill>
                  <a:schemeClr val="tx2">
                    <a:lumMod val="75000"/>
                    <a:lumOff val="25000"/>
                  </a:schemeClr>
                </a:solidFill>
                <a:latin typeface="UD デジタル 教科書体 N-B" panose="02020700000000000000" pitchFamily="17" charset="-128"/>
                <a:ea typeface="UD デジタル 教科書体 N-B" panose="02020700000000000000" pitchFamily="17" charset="-128"/>
              </a:rPr>
              <a:t>切り取り線</a:t>
            </a:r>
          </a:p>
        </p:txBody>
      </p:sp>
      <p:cxnSp>
        <p:nvCxnSpPr>
          <p:cNvPr id="52" name="直線コネクタ 51">
            <a:extLst>
              <a:ext uri="{FF2B5EF4-FFF2-40B4-BE49-F238E27FC236}">
                <a16:creationId xmlns:a16="http://schemas.microsoft.com/office/drawing/2014/main" id="{BB304E5B-AF2E-CAA3-8F61-52B47C703938}"/>
              </a:ext>
            </a:extLst>
          </p:cNvPr>
          <p:cNvCxnSpPr>
            <a:cxnSpLocks/>
          </p:cNvCxnSpPr>
          <p:nvPr/>
        </p:nvCxnSpPr>
        <p:spPr>
          <a:xfrm>
            <a:off x="3928270" y="7462966"/>
            <a:ext cx="2768437" cy="2903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 name="Rectangle 39">
            <a:extLst>
              <a:ext uri="{FF2B5EF4-FFF2-40B4-BE49-F238E27FC236}">
                <a16:creationId xmlns:a16="http://schemas.microsoft.com/office/drawing/2014/main" id="{E6B67671-0EE4-636E-A41C-16AF0B7AB6EE}"/>
              </a:ext>
            </a:extLst>
          </p:cNvPr>
          <p:cNvSpPr/>
          <p:nvPr/>
        </p:nvSpPr>
        <p:spPr>
          <a:xfrm>
            <a:off x="525625" y="2122860"/>
            <a:ext cx="6096277" cy="1193646"/>
          </a:xfrm>
          <a:prstGeom prst="rect">
            <a:avLst/>
          </a:prstGeom>
          <a:ln>
            <a:noFill/>
          </a:ln>
        </p:spPr>
        <p:txBody>
          <a:bodyPr vert="horz" lIns="0" tIns="0" rIns="0" bIns="0" rtlCol="0">
            <a:noAutofit/>
          </a:bodyPr>
          <a:lstStyle/>
          <a:p>
            <a:pPr>
              <a:lnSpc>
                <a:spcPct val="107000"/>
              </a:lnSpc>
              <a:spcAft>
                <a:spcPts val="800"/>
              </a:spcAft>
            </a:pPr>
            <a:r>
              <a:rPr lang="ja-JP" altLang="en-US" sz="12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6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さんへ　</a:t>
            </a:r>
            <a:endParaRPr lang="en-US" altLang="ja-JP" sz="12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 name="Rectangle 39">
            <a:extLst>
              <a:ext uri="{FF2B5EF4-FFF2-40B4-BE49-F238E27FC236}">
                <a16:creationId xmlns:a16="http://schemas.microsoft.com/office/drawing/2014/main" id="{7A70C0EE-A669-86A8-C5B3-6152B798F96A}"/>
              </a:ext>
            </a:extLst>
          </p:cNvPr>
          <p:cNvSpPr/>
          <p:nvPr/>
        </p:nvSpPr>
        <p:spPr>
          <a:xfrm>
            <a:off x="525624" y="3722751"/>
            <a:ext cx="6096277" cy="1193646"/>
          </a:xfrm>
          <a:prstGeom prst="rect">
            <a:avLst/>
          </a:prstGeom>
          <a:ln>
            <a:noFill/>
          </a:ln>
        </p:spPr>
        <p:txBody>
          <a:bodyPr vert="horz" lIns="0" tIns="0" rIns="0" bIns="0" rtlCol="0">
            <a:noAutofit/>
          </a:bodyPr>
          <a:lstStyle/>
          <a:p>
            <a:pPr>
              <a:lnSpc>
                <a:spcPct val="107000"/>
              </a:lnSpc>
              <a:spcAft>
                <a:spcPts val="800"/>
              </a:spcAft>
            </a:pPr>
            <a:r>
              <a:rPr lang="ja-JP" altLang="en-US" sz="12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6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さんへ　</a:t>
            </a:r>
            <a:endParaRPr lang="en-US" altLang="ja-JP" sz="12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en-US" altLang="ja-JP" sz="16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9" name="Rectangle 39">
            <a:extLst>
              <a:ext uri="{FF2B5EF4-FFF2-40B4-BE49-F238E27FC236}">
                <a16:creationId xmlns:a16="http://schemas.microsoft.com/office/drawing/2014/main" id="{55C90E6D-1709-5AE6-E7D9-87FFD14EBA1B}"/>
              </a:ext>
            </a:extLst>
          </p:cNvPr>
          <p:cNvSpPr/>
          <p:nvPr/>
        </p:nvSpPr>
        <p:spPr>
          <a:xfrm>
            <a:off x="525623" y="5295071"/>
            <a:ext cx="6096277" cy="1193646"/>
          </a:xfrm>
          <a:prstGeom prst="rect">
            <a:avLst/>
          </a:prstGeom>
          <a:ln>
            <a:noFill/>
          </a:ln>
        </p:spPr>
        <p:txBody>
          <a:bodyPr vert="horz" lIns="0" tIns="0" rIns="0" bIns="0" rtlCol="0">
            <a:noAutofit/>
          </a:bodyPr>
          <a:lstStyle/>
          <a:p>
            <a:pPr>
              <a:lnSpc>
                <a:spcPct val="107000"/>
              </a:lnSpc>
              <a:spcAft>
                <a:spcPts val="800"/>
              </a:spcAft>
            </a:pPr>
            <a:r>
              <a:rPr lang="ja-JP" altLang="en-US" sz="12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6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さんへ　</a:t>
            </a:r>
            <a:endParaRPr lang="en-US" altLang="ja-JP" sz="12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4" name="スライド番号プレースホルダー 10">
            <a:extLst>
              <a:ext uri="{FF2B5EF4-FFF2-40B4-BE49-F238E27FC236}">
                <a16:creationId xmlns:a16="http://schemas.microsoft.com/office/drawing/2014/main" id="{908190C6-D204-0DD6-B56A-611F9659C85D}"/>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18</a:t>
            </a:r>
          </a:p>
        </p:txBody>
      </p:sp>
    </p:spTree>
    <p:extLst>
      <p:ext uri="{BB962C8B-B14F-4D97-AF65-F5344CB8AC3E}">
        <p14:creationId xmlns:p14="http://schemas.microsoft.com/office/powerpoint/2010/main" val="366476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A6AF9C-145E-C59D-001F-222DDA032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3999"/>
          </a:xfrm>
          <a:prstGeom prst="rect">
            <a:avLst/>
          </a:prstGeom>
        </p:spPr>
      </p:pic>
      <p:sp>
        <p:nvSpPr>
          <p:cNvPr id="2" name="タイトル 1">
            <a:extLst>
              <a:ext uri="{FF2B5EF4-FFF2-40B4-BE49-F238E27FC236}">
                <a16:creationId xmlns:a16="http://schemas.microsoft.com/office/drawing/2014/main" id="{E221729D-A56D-BE61-5404-24F19D9D8087}"/>
              </a:ext>
            </a:extLst>
          </p:cNvPr>
          <p:cNvSpPr>
            <a:spLocks noGrp="1"/>
          </p:cNvSpPr>
          <p:nvPr>
            <p:ph type="ctrTitle"/>
          </p:nvPr>
        </p:nvSpPr>
        <p:spPr>
          <a:xfrm>
            <a:off x="571501" y="1419110"/>
            <a:ext cx="5829300" cy="2837034"/>
          </a:xfrm>
        </p:spPr>
        <p:txBody>
          <a:bodyPr anchor="t" anchorCtr="0">
            <a:normAutofit/>
          </a:bodyPr>
          <a:lstStyle/>
          <a:p>
            <a:pPr algn="l"/>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●自分のこれまでの人生を振り返ること</a:t>
            </a:r>
            <a:br>
              <a:rPr lang="en-US" altLang="ja-JP"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br>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●これからの人生の指針を明確にしておくこと</a:t>
            </a:r>
            <a:br>
              <a:rPr lang="en-US" altLang="ja-JP"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br>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●自分にもしものことがあった時に対応すべきこと</a:t>
            </a:r>
            <a:br>
              <a:rPr lang="en-US" altLang="ja-JP"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br>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●自分にとって大切な人たちに伝えておきたいこと</a:t>
            </a:r>
            <a:br>
              <a:rPr lang="en-US" altLang="ja-JP"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br>
            <a:r>
              <a:rPr lang="ja-JP" altLang="en-US" sz="16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t>
            </a:r>
            <a:br>
              <a:rPr kumimoji="1" lang="en-US" altLang="ja-JP" sz="16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br>
            <a:r>
              <a:rPr kumimoji="1" lang="ja-JP" altLang="en-US" sz="1600"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　</a:t>
            </a:r>
            <a:r>
              <a:rPr kumimoji="1" lang="ja-JP" altLang="en-US" sz="16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これらの項目について、書き記しておくことにより、普段は漫然としている気持ち整理がされると思います。記入内容について、ご家族や友人に相談してみるのも、新しい発見ができて良いかもしれません。</a:t>
            </a:r>
            <a:br>
              <a:rPr kumimoji="1" lang="en-US" altLang="ja-JP" sz="16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kumimoji="1" lang="ja-JP" altLang="en-US" sz="16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　このノートが、あなたのこれからの人生を充実して過ごす一助となれば幸いです。</a:t>
            </a:r>
          </a:p>
        </p:txBody>
      </p:sp>
      <p:sp>
        <p:nvSpPr>
          <p:cNvPr id="5" name="タイトル 1">
            <a:extLst>
              <a:ext uri="{FF2B5EF4-FFF2-40B4-BE49-F238E27FC236}">
                <a16:creationId xmlns:a16="http://schemas.microsoft.com/office/drawing/2014/main" id="{256960B6-5D33-DB58-2082-C25869597D81}"/>
              </a:ext>
            </a:extLst>
          </p:cNvPr>
          <p:cNvSpPr txBox="1">
            <a:spLocks/>
          </p:cNvSpPr>
          <p:nvPr/>
        </p:nvSpPr>
        <p:spPr>
          <a:xfrm>
            <a:off x="508981" y="240030"/>
            <a:ext cx="5829300" cy="68664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br>
              <a:rPr lang="en-US" altLang="ja-JP" sz="28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br>
            <a:r>
              <a:rPr lang="ja-JP" altLang="en-US" sz="28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伝言ノートとは</a:t>
            </a:r>
          </a:p>
        </p:txBody>
      </p:sp>
      <p:sp>
        <p:nvSpPr>
          <p:cNvPr id="18" name="四角形: 角を丸くする 17">
            <a:extLst>
              <a:ext uri="{FF2B5EF4-FFF2-40B4-BE49-F238E27FC236}">
                <a16:creationId xmlns:a16="http://schemas.microsoft.com/office/drawing/2014/main" id="{17398868-ADA4-D3A2-B000-EC3F8D31F754}"/>
              </a:ext>
            </a:extLst>
          </p:cNvPr>
          <p:cNvSpPr/>
          <p:nvPr/>
        </p:nvSpPr>
        <p:spPr>
          <a:xfrm>
            <a:off x="422911" y="4764627"/>
            <a:ext cx="6126480" cy="2464650"/>
          </a:xfrm>
          <a:prstGeom prst="roundRect">
            <a:avLst/>
          </a:prstGeom>
          <a:gradFill>
            <a:gsLst>
              <a:gs pos="11000">
                <a:srgbClr val="F8FCE5"/>
              </a:gs>
              <a:gs pos="43000">
                <a:schemeClr val="bg1"/>
              </a:gs>
              <a:gs pos="9000">
                <a:srgbClr val="FFFFCC"/>
              </a:gs>
            </a:gsLst>
            <a:lin ang="5400000" scaled="1"/>
          </a:gradFill>
          <a:ln w="952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accent1">
                  <a:lumMod val="75000"/>
                </a:schemeClr>
              </a:solidFill>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①堅苦しく考えず、書きやすい項目から気楽に記入してみてください。</a:t>
            </a:r>
            <a:endParaRPr kumimoji="1" lang="en-US" altLang="ja-JP"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②よくわからない項目は、誰かと話し合ってみてください。</a:t>
            </a:r>
            <a:endParaRPr kumimoji="1" lang="en-US" altLang="ja-JP"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③記入した後に改めて読み返してみて、修正してもよいでしょう。</a:t>
            </a:r>
            <a:endParaRPr kumimoji="1" lang="en-US" altLang="ja-JP"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④このノートは法的な効力を有しません。</a:t>
            </a:r>
            <a:endParaRPr kumimoji="1" lang="en-US" altLang="ja-JP"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⑤このノートの存在と保管場所について、誰かに伝えておきましょう。</a:t>
            </a:r>
            <a:endParaRPr kumimoji="1" lang="en-US" altLang="ja-JP"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⑥このノートの取り扱いに注意して、第三者が勝手に読むことができないように管理しましょう。</a:t>
            </a:r>
          </a:p>
        </p:txBody>
      </p:sp>
      <p:sp>
        <p:nvSpPr>
          <p:cNvPr id="20" name="四角形: 角を丸くする 19">
            <a:extLst>
              <a:ext uri="{FF2B5EF4-FFF2-40B4-BE49-F238E27FC236}">
                <a16:creationId xmlns:a16="http://schemas.microsoft.com/office/drawing/2014/main" id="{AB8D2EE9-6A2E-CB7A-ED88-CC0894A0D418}"/>
              </a:ext>
            </a:extLst>
          </p:cNvPr>
          <p:cNvSpPr/>
          <p:nvPr/>
        </p:nvSpPr>
        <p:spPr>
          <a:xfrm>
            <a:off x="1515080" y="4432959"/>
            <a:ext cx="3708430" cy="663337"/>
          </a:xfrm>
          <a:prstGeom prst="roundRect">
            <a:avLst>
              <a:gd name="adj" fmla="val 3966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伝言ノートの書き方について</a:t>
            </a:r>
          </a:p>
        </p:txBody>
      </p:sp>
      <p:sp>
        <p:nvSpPr>
          <p:cNvPr id="4" name="四角形: 角を丸くする 3">
            <a:extLst>
              <a:ext uri="{FF2B5EF4-FFF2-40B4-BE49-F238E27FC236}">
                <a16:creationId xmlns:a16="http://schemas.microsoft.com/office/drawing/2014/main" id="{974DCBB1-B737-E652-FEEC-402074075D61}"/>
              </a:ext>
            </a:extLst>
          </p:cNvPr>
          <p:cNvSpPr/>
          <p:nvPr/>
        </p:nvSpPr>
        <p:spPr>
          <a:xfrm>
            <a:off x="296383" y="8161020"/>
            <a:ext cx="6391496" cy="548640"/>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2D1B0C7A-EC59-59D2-2B34-CBC30C7B16F6}"/>
              </a:ext>
            </a:extLst>
          </p:cNvPr>
          <p:cNvCxnSpPr/>
          <p:nvPr/>
        </p:nvCxnSpPr>
        <p:spPr>
          <a:xfrm>
            <a:off x="1515080" y="816102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0A48B47B-99C9-3BDC-1504-6C4FE309ED71}"/>
              </a:ext>
            </a:extLst>
          </p:cNvPr>
          <p:cNvSpPr txBox="1"/>
          <p:nvPr/>
        </p:nvSpPr>
        <p:spPr>
          <a:xfrm>
            <a:off x="312431" y="8276914"/>
            <a:ext cx="1223009" cy="338554"/>
          </a:xfrm>
          <a:prstGeom prst="rect">
            <a:avLst/>
          </a:prstGeom>
          <a:noFill/>
        </p:spPr>
        <p:txBody>
          <a:bodyPr wrap="square" rtlCol="0">
            <a:spAutoFit/>
          </a:bodyPr>
          <a:lstStyle/>
          <a:p>
            <a:r>
              <a:rPr kumimoji="1" lang="ja-JP" altLang="en-US" sz="1600" dirty="0">
                <a:solidFill>
                  <a:schemeClr val="tx2">
                    <a:lumMod val="75000"/>
                    <a:lumOff val="25000"/>
                  </a:schemeClr>
                </a:solidFill>
              </a:rPr>
              <a:t>更新履歴</a:t>
            </a:r>
          </a:p>
        </p:txBody>
      </p:sp>
      <p:sp>
        <p:nvSpPr>
          <p:cNvPr id="10" name="テキスト ボックス 9">
            <a:extLst>
              <a:ext uri="{FF2B5EF4-FFF2-40B4-BE49-F238E27FC236}">
                <a16:creationId xmlns:a16="http://schemas.microsoft.com/office/drawing/2014/main" id="{6F34E799-654C-E8E1-6FDB-07CE86A9C82C}"/>
              </a:ext>
            </a:extLst>
          </p:cNvPr>
          <p:cNvSpPr txBox="1"/>
          <p:nvPr/>
        </p:nvSpPr>
        <p:spPr>
          <a:xfrm>
            <a:off x="1332599" y="8310320"/>
            <a:ext cx="1662234" cy="307777"/>
          </a:xfrm>
          <a:prstGeom prst="rect">
            <a:avLst/>
          </a:prstGeom>
          <a:noFill/>
        </p:spPr>
        <p:txBody>
          <a:bodyPr wrap="square" rtlCol="0">
            <a:spAutoFit/>
          </a:bodyPr>
          <a:lstStyle/>
          <a:p>
            <a:pPr algn="r"/>
            <a:r>
              <a:rPr kumimoji="1" lang="ja-JP" altLang="en-US" sz="1400" dirty="0"/>
              <a:t>年　　月　　日　　</a:t>
            </a:r>
            <a:r>
              <a:rPr kumimoji="1" lang="ja-JP" altLang="en-US" sz="1200" dirty="0"/>
              <a:t>　</a:t>
            </a:r>
          </a:p>
        </p:txBody>
      </p:sp>
      <p:cxnSp>
        <p:nvCxnSpPr>
          <p:cNvPr id="11" name="直線コネクタ 10">
            <a:extLst>
              <a:ext uri="{FF2B5EF4-FFF2-40B4-BE49-F238E27FC236}">
                <a16:creationId xmlns:a16="http://schemas.microsoft.com/office/drawing/2014/main" id="{BC3CA4F3-CE6C-436B-E23B-523CA79BDF06}"/>
              </a:ext>
            </a:extLst>
          </p:cNvPr>
          <p:cNvCxnSpPr/>
          <p:nvPr/>
        </p:nvCxnSpPr>
        <p:spPr>
          <a:xfrm>
            <a:off x="3019643" y="816102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FA359756-8FA5-A9AF-7260-B82332B194D7}"/>
              </a:ext>
            </a:extLst>
          </p:cNvPr>
          <p:cNvCxnSpPr/>
          <p:nvPr/>
        </p:nvCxnSpPr>
        <p:spPr>
          <a:xfrm>
            <a:off x="4851981" y="8161020"/>
            <a:ext cx="0" cy="54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DBDB9DE0-6033-7AE2-9362-DCA3B2A8C533}"/>
              </a:ext>
            </a:extLst>
          </p:cNvPr>
          <p:cNvCxnSpPr/>
          <p:nvPr/>
        </p:nvCxnSpPr>
        <p:spPr>
          <a:xfrm>
            <a:off x="1254631" y="8161020"/>
            <a:ext cx="0" cy="548640"/>
          </a:xfrm>
          <a:prstGeom prst="line">
            <a:avLst/>
          </a:prstGeom>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FAE34C8E-E4B4-F599-4DBA-5669BD710271}"/>
              </a:ext>
            </a:extLst>
          </p:cNvPr>
          <p:cNvSpPr txBox="1"/>
          <p:nvPr/>
        </p:nvSpPr>
        <p:spPr>
          <a:xfrm>
            <a:off x="3083446" y="8310321"/>
            <a:ext cx="1832338" cy="307777"/>
          </a:xfrm>
          <a:prstGeom prst="rect">
            <a:avLst/>
          </a:prstGeom>
          <a:noFill/>
        </p:spPr>
        <p:txBody>
          <a:bodyPr wrap="square" rtlCol="0">
            <a:spAutoFit/>
          </a:bodyPr>
          <a:lstStyle/>
          <a:p>
            <a:pPr algn="r"/>
            <a:r>
              <a:rPr kumimoji="1" lang="ja-JP" altLang="en-US" sz="1400" dirty="0">
                <a:latin typeface="+mn-ea"/>
              </a:rPr>
              <a:t>　</a:t>
            </a:r>
            <a:r>
              <a:rPr kumimoji="1" lang="ja-JP" altLang="en-US" sz="1400" dirty="0">
                <a:latin typeface="Aptos" panose="020B0004020202020204" pitchFamily="34" charset="0"/>
              </a:rPr>
              <a:t>　</a:t>
            </a:r>
            <a:r>
              <a:rPr kumimoji="1" lang="ja-JP" altLang="en-US" sz="1400" dirty="0"/>
              <a:t>年　　月　　日　　</a:t>
            </a:r>
            <a:r>
              <a:rPr kumimoji="1" lang="ja-JP" altLang="en-US" sz="1200" dirty="0"/>
              <a:t>　</a:t>
            </a:r>
          </a:p>
        </p:txBody>
      </p:sp>
      <p:sp>
        <p:nvSpPr>
          <p:cNvPr id="15" name="テキスト ボックス 14">
            <a:extLst>
              <a:ext uri="{FF2B5EF4-FFF2-40B4-BE49-F238E27FC236}">
                <a16:creationId xmlns:a16="http://schemas.microsoft.com/office/drawing/2014/main" id="{204CA7FE-A0AF-8B79-03B6-777B1F007816}"/>
              </a:ext>
            </a:extLst>
          </p:cNvPr>
          <p:cNvSpPr txBox="1"/>
          <p:nvPr/>
        </p:nvSpPr>
        <p:spPr>
          <a:xfrm>
            <a:off x="4915785" y="8316357"/>
            <a:ext cx="1796904" cy="307777"/>
          </a:xfrm>
          <a:prstGeom prst="rect">
            <a:avLst/>
          </a:prstGeom>
          <a:noFill/>
        </p:spPr>
        <p:txBody>
          <a:bodyPr wrap="square" rtlCol="0">
            <a:spAutoFit/>
          </a:bodyPr>
          <a:lstStyle/>
          <a:p>
            <a:pPr algn="r"/>
            <a:r>
              <a:rPr kumimoji="1" lang="ja-JP" altLang="en-US" sz="1400" dirty="0">
                <a:latin typeface="+mn-ea"/>
              </a:rPr>
              <a:t>　　</a:t>
            </a:r>
            <a:r>
              <a:rPr kumimoji="1" lang="ja-JP" altLang="en-US" sz="1400" dirty="0"/>
              <a:t>年　　月　　日　　</a:t>
            </a:r>
            <a:r>
              <a:rPr kumimoji="1" lang="ja-JP" altLang="en-US" sz="1200" dirty="0"/>
              <a:t>　</a:t>
            </a:r>
          </a:p>
        </p:txBody>
      </p:sp>
    </p:spTree>
    <p:extLst>
      <p:ext uri="{BB962C8B-B14F-4D97-AF65-F5344CB8AC3E}">
        <p14:creationId xmlns:p14="http://schemas.microsoft.com/office/powerpoint/2010/main" val="193592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3999"/>
          </a:xfrm>
          <a:prstGeom prst="rect">
            <a:avLst/>
          </a:prstGeom>
        </p:spPr>
      </p:pic>
      <p:sp>
        <p:nvSpPr>
          <p:cNvPr id="2" name="タイトル 1">
            <a:extLst>
              <a:ext uri="{FF2B5EF4-FFF2-40B4-BE49-F238E27FC236}">
                <a16:creationId xmlns:a16="http://schemas.microsoft.com/office/drawing/2014/main" id="{E221729D-A56D-BE61-5404-24F19D9D8087}"/>
              </a:ext>
            </a:extLst>
          </p:cNvPr>
          <p:cNvSpPr>
            <a:spLocks noGrp="1"/>
          </p:cNvSpPr>
          <p:nvPr>
            <p:ph type="ctrTitle"/>
          </p:nvPr>
        </p:nvSpPr>
        <p:spPr>
          <a:xfrm>
            <a:off x="514350" y="5275906"/>
            <a:ext cx="5829300" cy="442652"/>
          </a:xfrm>
        </p:spPr>
        <p:txBody>
          <a:bodyPr>
            <a:normAutofit/>
          </a:bodyPr>
          <a:lstStyle/>
          <a:p>
            <a:r>
              <a:rPr kumimoji="1"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わたし</a:t>
            </a:r>
            <a:r>
              <a:rPr kumimoji="1"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から</a:t>
            </a:r>
            <a:r>
              <a:rPr kumimoji="1" lang="ja-JP" altLang="en-US" sz="1400" b="1"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あなた</a:t>
            </a:r>
            <a:r>
              <a:rPr kumimoji="1"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へ～</a:t>
            </a:r>
          </a:p>
        </p:txBody>
      </p:sp>
      <p:sp>
        <p:nvSpPr>
          <p:cNvPr id="5" name="タイトル 1">
            <a:extLst>
              <a:ext uri="{FF2B5EF4-FFF2-40B4-BE49-F238E27FC236}">
                <a16:creationId xmlns:a16="http://schemas.microsoft.com/office/drawing/2014/main" id="{256960B6-5D33-DB58-2082-C25869597D81}"/>
              </a:ext>
            </a:extLst>
          </p:cNvPr>
          <p:cNvSpPr txBox="1">
            <a:spLocks/>
          </p:cNvSpPr>
          <p:nvPr/>
        </p:nvSpPr>
        <p:spPr>
          <a:xfrm>
            <a:off x="429290" y="2982169"/>
            <a:ext cx="5829300" cy="222436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36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高萩市</a:t>
            </a:r>
            <a:endParaRPr lang="en-US" altLang="ja-JP" sz="36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endParaRPr>
          </a:p>
          <a:p>
            <a:br>
              <a:rPr lang="en-US" altLang="ja-JP" sz="54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br>
            <a:r>
              <a:rPr lang="ja-JP" altLang="en-US" sz="54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伝言ノート</a:t>
            </a:r>
          </a:p>
        </p:txBody>
      </p:sp>
      <p:sp>
        <p:nvSpPr>
          <p:cNvPr id="4" name="タイトル 1">
            <a:extLst>
              <a:ext uri="{FF2B5EF4-FFF2-40B4-BE49-F238E27FC236}">
                <a16:creationId xmlns:a16="http://schemas.microsoft.com/office/drawing/2014/main" id="{5B014778-CC4B-69C8-B24F-1AADE106AAA8}"/>
              </a:ext>
            </a:extLst>
          </p:cNvPr>
          <p:cNvSpPr txBox="1">
            <a:spLocks/>
          </p:cNvSpPr>
          <p:nvPr/>
        </p:nvSpPr>
        <p:spPr>
          <a:xfrm>
            <a:off x="4675225" y="8641422"/>
            <a:ext cx="2182775" cy="35817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4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令和７年１２月発行</a:t>
            </a:r>
          </a:p>
        </p:txBody>
      </p:sp>
    </p:spTree>
    <p:extLst>
      <p:ext uri="{BB962C8B-B14F-4D97-AF65-F5344CB8AC3E}">
        <p14:creationId xmlns:p14="http://schemas.microsoft.com/office/powerpoint/2010/main" val="245374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CE49F3-B162-B82F-658C-43BCEF89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3999"/>
          </a:xfrm>
          <a:prstGeom prst="rect">
            <a:avLst/>
          </a:prstGeom>
        </p:spPr>
      </p:pic>
      <p:sp>
        <p:nvSpPr>
          <p:cNvPr id="2" name="タイトル 1">
            <a:extLst>
              <a:ext uri="{FF2B5EF4-FFF2-40B4-BE49-F238E27FC236}">
                <a16:creationId xmlns:a16="http://schemas.microsoft.com/office/drawing/2014/main" id="{E221729D-A56D-BE61-5404-24F19D9D8087}"/>
              </a:ext>
            </a:extLst>
          </p:cNvPr>
          <p:cNvSpPr>
            <a:spLocks noGrp="1"/>
          </p:cNvSpPr>
          <p:nvPr>
            <p:ph type="ctrTitle"/>
          </p:nvPr>
        </p:nvSpPr>
        <p:spPr>
          <a:xfrm>
            <a:off x="1445895" y="1402850"/>
            <a:ext cx="4183380" cy="1764991"/>
          </a:xfrm>
        </p:spPr>
        <p:txBody>
          <a:bodyPr anchor="t" anchorCtr="0">
            <a:noAutofit/>
          </a:bodyPr>
          <a:lstStyle/>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基本情報・・・・・・・・・・・・・・・・・・・・・・・・・・・３</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緊急連絡先・・・・・・・・・・・・・・・・・・・・・・・・・４</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保険証・免許証など ・・・・・・・・・・・・・・・・・・４</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自分の体について・・・・・・・・・・・・・・・・・・・・５</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財産について・・・・・・・・・・・・・・・・・・・・・・・・７</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これまでのわたし・・・・・・・・・・・・・・・・・・・・・８</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今のわたし・・・・・・・・・・・・・・・・・・・・・・・・・・１０</a:t>
            </a:r>
            <a:b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これからのわたし・・・・・・・・・・・・・・・・・・・・・１０</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
            </a:r>
            <a:br>
              <a:rPr kumimoji="1"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br>
            <a:endParaRPr kumimoji="1"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5" name="タイトル 1">
            <a:extLst>
              <a:ext uri="{FF2B5EF4-FFF2-40B4-BE49-F238E27FC236}">
                <a16:creationId xmlns:a16="http://schemas.microsoft.com/office/drawing/2014/main" id="{256960B6-5D33-DB58-2082-C25869597D81}"/>
              </a:ext>
            </a:extLst>
          </p:cNvPr>
          <p:cNvSpPr txBox="1">
            <a:spLocks/>
          </p:cNvSpPr>
          <p:nvPr/>
        </p:nvSpPr>
        <p:spPr>
          <a:xfrm>
            <a:off x="2896681" y="281418"/>
            <a:ext cx="1064638" cy="51816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800" b="1" dirty="0">
                <a:solidFill>
                  <a:schemeClr val="tx2">
                    <a:lumMod val="75000"/>
                    <a:lumOff val="25000"/>
                  </a:schemeClr>
                </a:solidFill>
                <a:latin typeface="UD デジタル 教科書体 NK-B" panose="02020700000000000000" pitchFamily="18" charset="-128"/>
                <a:ea typeface="UD デジタル 教科書体 NK-B" panose="02020700000000000000" pitchFamily="18" charset="-128"/>
              </a:rPr>
              <a:t>もくじ</a:t>
            </a:r>
          </a:p>
        </p:txBody>
      </p:sp>
      <p:sp>
        <p:nvSpPr>
          <p:cNvPr id="19" name="四角形: 角を丸くする 18">
            <a:extLst>
              <a:ext uri="{FF2B5EF4-FFF2-40B4-BE49-F238E27FC236}">
                <a16:creationId xmlns:a16="http://schemas.microsoft.com/office/drawing/2014/main" id="{69CCE67C-6945-1785-D900-288395B85D3B}"/>
              </a:ext>
            </a:extLst>
          </p:cNvPr>
          <p:cNvSpPr/>
          <p:nvPr/>
        </p:nvSpPr>
        <p:spPr>
          <a:xfrm>
            <a:off x="972238" y="914601"/>
            <a:ext cx="4846319" cy="373226"/>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自分ノート（わたしについて）　　　　　３</a:t>
            </a:r>
          </a:p>
        </p:txBody>
      </p:sp>
      <p:sp>
        <p:nvSpPr>
          <p:cNvPr id="21" name="四角形: 角を丸くする 20">
            <a:extLst>
              <a:ext uri="{FF2B5EF4-FFF2-40B4-BE49-F238E27FC236}">
                <a16:creationId xmlns:a16="http://schemas.microsoft.com/office/drawing/2014/main" id="{0872387F-7DF8-5BBD-E111-A0AED5A3F065}"/>
              </a:ext>
            </a:extLst>
          </p:cNvPr>
          <p:cNvSpPr/>
          <p:nvPr/>
        </p:nvSpPr>
        <p:spPr>
          <a:xfrm>
            <a:off x="992759" y="3224541"/>
            <a:ext cx="4818086" cy="373226"/>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「もしものとき」に備えて　　　　　  　</a:t>
            </a:r>
            <a:r>
              <a:rPr kumimoji="1" lang="en-US" altLang="ja-JP"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11</a:t>
            </a:r>
            <a:endParaRPr kumimoji="1" lang="ja-JP" altLang="en-US"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9">
            <a:extLst>
              <a:ext uri="{FF2B5EF4-FFF2-40B4-BE49-F238E27FC236}">
                <a16:creationId xmlns:a16="http://schemas.microsoft.com/office/drawing/2014/main" id="{0872387F-7DF8-5BBD-E111-A0AED5A3F065}"/>
              </a:ext>
            </a:extLst>
          </p:cNvPr>
          <p:cNvSpPr/>
          <p:nvPr/>
        </p:nvSpPr>
        <p:spPr>
          <a:xfrm>
            <a:off x="993956" y="5610351"/>
            <a:ext cx="4846318" cy="354394"/>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地域の身近な相談窓口　　　　　　　　１６</a:t>
            </a:r>
          </a:p>
        </p:txBody>
      </p:sp>
      <p:sp>
        <p:nvSpPr>
          <p:cNvPr id="11" name="タイトル 1">
            <a:extLst>
              <a:ext uri="{FF2B5EF4-FFF2-40B4-BE49-F238E27FC236}">
                <a16:creationId xmlns:a16="http://schemas.microsoft.com/office/drawing/2014/main" id="{C95F8295-9390-30B0-5804-B8D2C5155FCF}"/>
              </a:ext>
            </a:extLst>
          </p:cNvPr>
          <p:cNvSpPr txBox="1">
            <a:spLocks/>
          </p:cNvSpPr>
          <p:nvPr/>
        </p:nvSpPr>
        <p:spPr>
          <a:xfrm>
            <a:off x="1478246" y="6128393"/>
            <a:ext cx="5017769" cy="518160"/>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相談・手続き先・・・・・・・・・・・・・・・・・・・・・・・・１６</a:t>
            </a:r>
            <a:endPar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endPar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12" name="四角形: 角を丸くする 11">
            <a:extLst>
              <a:ext uri="{FF2B5EF4-FFF2-40B4-BE49-F238E27FC236}">
                <a16:creationId xmlns:a16="http://schemas.microsoft.com/office/drawing/2014/main" id="{B89CBA76-9A72-421E-781C-6126C0697CCF}"/>
              </a:ext>
            </a:extLst>
          </p:cNvPr>
          <p:cNvSpPr/>
          <p:nvPr/>
        </p:nvSpPr>
        <p:spPr>
          <a:xfrm>
            <a:off x="992759" y="6527241"/>
            <a:ext cx="4846318" cy="373226"/>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大切なあなたへ　　　　　　　　　　　１８</a:t>
            </a:r>
          </a:p>
        </p:txBody>
      </p:sp>
      <p:sp>
        <p:nvSpPr>
          <p:cNvPr id="13" name="タイトル 1">
            <a:extLst>
              <a:ext uri="{FF2B5EF4-FFF2-40B4-BE49-F238E27FC236}">
                <a16:creationId xmlns:a16="http://schemas.microsoft.com/office/drawing/2014/main" id="{7DBD54F2-90EE-9EF9-35E2-0FB89D903D6F}"/>
              </a:ext>
            </a:extLst>
          </p:cNvPr>
          <p:cNvSpPr txBox="1">
            <a:spLocks/>
          </p:cNvSpPr>
          <p:nvPr/>
        </p:nvSpPr>
        <p:spPr>
          <a:xfrm>
            <a:off x="1457653" y="7073079"/>
            <a:ext cx="4891695" cy="377709"/>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家族・親族・友人・お世話になった方へ・・・・・</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18</a:t>
            </a:r>
          </a:p>
          <a:p>
            <a:pPr algn="l"/>
            <a:endPar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B103F793-74E5-CA83-AD03-5BD5D9D4AFA6}"/>
              </a:ext>
            </a:extLst>
          </p:cNvPr>
          <p:cNvSpPr txBox="1">
            <a:spLocks/>
          </p:cNvSpPr>
          <p:nvPr/>
        </p:nvSpPr>
        <p:spPr>
          <a:xfrm>
            <a:off x="1445895" y="3737024"/>
            <a:ext cx="4183380" cy="1764991"/>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病気になったら・・・・・・・・・・・・・・・・・・・・・・・</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11</a:t>
            </a: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介護が必要になったら・・・・・・・・・・・・・・・・・１２</a:t>
            </a:r>
            <a:endPar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判断力が落ちたら ・・・・・・・・・・・・・・・・・・・・１２</a:t>
            </a:r>
            <a:endPar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葬儀のこと・・・・・・・・・・・・・・・・・・・・・・・・・・・</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13</a:t>
            </a: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お墓のこと・・・・・・・・・・・・・・・・・・・・・・・・・・・１４</a:t>
            </a:r>
            <a:endPar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処分・整理したいもの・・・・・・・・・・・・・・・・・・</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14</a:t>
            </a: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ペットのこと・・・・・・・・・・・・・・・・・・・・・・・・・・１５</a:t>
            </a:r>
            <a:r>
              <a:rPr lang="en-US" altLang="ja-JP"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
            </a:r>
          </a:p>
          <a:p>
            <a:pPr algn="l"/>
            <a:r>
              <a:rPr lang="ja-JP" altLang="en-US" sz="1400" dirty="0">
                <a:solidFill>
                  <a:schemeClr val="tx2">
                    <a:lumMod val="75000"/>
                    <a:lumOff val="25000"/>
                  </a:schemeClr>
                </a:solidFill>
                <a:latin typeface="UD デジタル 教科書体 NK-R" panose="02020400000000000000" pitchFamily="18" charset="-128"/>
                <a:ea typeface="UD デジタル 教科書体 NK-R" panose="02020400000000000000" pitchFamily="18" charset="-128"/>
              </a:rPr>
              <a:t>お願いしたいこと・話したいこと ・・・・・・・・・・１５</a:t>
            </a:r>
          </a:p>
        </p:txBody>
      </p:sp>
    </p:spTree>
    <p:extLst>
      <p:ext uri="{BB962C8B-B14F-4D97-AF65-F5344CB8AC3E}">
        <p14:creationId xmlns:p14="http://schemas.microsoft.com/office/powerpoint/2010/main" val="250180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F517F8-E764-9FD1-26EC-33903A7AF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3999"/>
          </a:xfrm>
          <a:prstGeom prst="rect">
            <a:avLst/>
          </a:prstGeom>
        </p:spPr>
      </p:pic>
      <p:sp>
        <p:nvSpPr>
          <p:cNvPr id="2" name="タイトル 1">
            <a:extLst>
              <a:ext uri="{FF2B5EF4-FFF2-40B4-BE49-F238E27FC236}">
                <a16:creationId xmlns:a16="http://schemas.microsoft.com/office/drawing/2014/main" id="{3F4654CB-FBB7-FBB2-2C4A-08FD4742449F}"/>
              </a:ext>
            </a:extLst>
          </p:cNvPr>
          <p:cNvSpPr>
            <a:spLocks noGrp="1"/>
          </p:cNvSpPr>
          <p:nvPr>
            <p:ph type="title"/>
          </p:nvPr>
        </p:nvSpPr>
        <p:spPr>
          <a:xfrm>
            <a:off x="577758" y="218479"/>
            <a:ext cx="5702484" cy="948519"/>
          </a:xfrm>
        </p:spPr>
        <p:txBody>
          <a:bodyPr>
            <a:normAutofit/>
          </a:bodyPr>
          <a:lstStyle/>
          <a:p>
            <a:pPr algn="ctr"/>
            <a:r>
              <a:rPr kumimoji="1" lang="ja-JP" altLang="en-US" sz="28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自分ノート（わたしについて）</a:t>
            </a:r>
          </a:p>
        </p:txBody>
      </p:sp>
      <p:graphicFrame>
        <p:nvGraphicFramePr>
          <p:cNvPr id="6" name="コンテンツ プレースホルダー 5">
            <a:extLst>
              <a:ext uri="{FF2B5EF4-FFF2-40B4-BE49-F238E27FC236}">
                <a16:creationId xmlns:a16="http://schemas.microsoft.com/office/drawing/2014/main" id="{3A2833BF-20A5-715B-1006-AD69010EC9FE}"/>
              </a:ext>
            </a:extLst>
          </p:cNvPr>
          <p:cNvGraphicFramePr>
            <a:graphicFrameLocks noGrp="1"/>
          </p:cNvGraphicFramePr>
          <p:nvPr>
            <p:ph idx="1"/>
            <p:extLst>
              <p:ext uri="{D42A27DB-BD31-4B8C-83A1-F6EECF244321}">
                <p14:modId xmlns:p14="http://schemas.microsoft.com/office/powerpoint/2010/main" val="3808643841"/>
              </p:ext>
            </p:extLst>
          </p:nvPr>
        </p:nvGraphicFramePr>
        <p:xfrm>
          <a:off x="471486" y="2534177"/>
          <a:ext cx="6103620" cy="5072118"/>
        </p:xfrm>
        <a:graphic>
          <a:graphicData uri="http://schemas.openxmlformats.org/drawingml/2006/table">
            <a:tbl>
              <a:tblPr bandRow="1">
                <a:tableStyleId>{5DA37D80-6434-44D0-A028-1B22A696006F}</a:tableStyleId>
              </a:tblPr>
              <a:tblGrid>
                <a:gridCol w="2011680">
                  <a:extLst>
                    <a:ext uri="{9D8B030D-6E8A-4147-A177-3AD203B41FA5}">
                      <a16:colId xmlns:a16="http://schemas.microsoft.com/office/drawing/2014/main" val="4207085134"/>
                    </a:ext>
                  </a:extLst>
                </a:gridCol>
                <a:gridCol w="2033323">
                  <a:extLst>
                    <a:ext uri="{9D8B030D-6E8A-4147-A177-3AD203B41FA5}">
                      <a16:colId xmlns:a16="http://schemas.microsoft.com/office/drawing/2014/main" val="4210396958"/>
                    </a:ext>
                  </a:extLst>
                </a:gridCol>
                <a:gridCol w="2058617">
                  <a:extLst>
                    <a:ext uri="{9D8B030D-6E8A-4147-A177-3AD203B41FA5}">
                      <a16:colId xmlns:a16="http://schemas.microsoft.com/office/drawing/2014/main" val="3867579755"/>
                    </a:ext>
                  </a:extLst>
                </a:gridCol>
              </a:tblGrid>
              <a:tr h="602575">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（ふりがな）</a:t>
                      </a:r>
                      <a:endParaRPr kumimoji="1" lang="en-US" altLang="ja-JP"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名　前　</a:t>
                      </a:r>
                    </a:p>
                  </a:txBody>
                  <a:tcPr anchor="ctr">
                    <a:solidFill>
                      <a:srgbClr val="FFFFCC"/>
                    </a:solidFill>
                  </a:tcPr>
                </a:tc>
                <a:tc gridSpan="2">
                  <a:txBody>
                    <a:bodyPr/>
                    <a:lstStyle/>
                    <a:p>
                      <a:pPr algn="l"/>
                      <a:endPar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hMerge="1">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extLst>
                  <a:ext uri="{0D108BD9-81ED-4DB2-BD59-A6C34878D82A}">
                    <a16:rowId xmlns:a16="http://schemas.microsoft.com/office/drawing/2014/main" val="2249907682"/>
                  </a:ext>
                </a:extLst>
              </a:tr>
              <a:tr h="408621">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生年月日</a:t>
                      </a:r>
                    </a:p>
                  </a:txBody>
                  <a:tcPr anchor="ctr">
                    <a:solidFill>
                      <a:srgbClr val="FFFFCC"/>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800" dirty="0">
                        <a:solidFill>
                          <a:schemeClr val="bg1">
                            <a:lumMod val="75000"/>
                          </a:schemeClr>
                        </a:solidFill>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r>
                        <a:rPr kumimoji="1" lang="ja-JP" altLang="en-US" sz="16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年　　　月　　　日</a:t>
                      </a:r>
                    </a:p>
                  </a:txBody>
                  <a:tcPr anchor="ctr">
                    <a:solidFill>
                      <a:schemeClr val="bg1"/>
                    </a:solidFill>
                  </a:tcPr>
                </a:tc>
                <a:tc hMerge="1">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extLst>
                  <a:ext uri="{0D108BD9-81ED-4DB2-BD59-A6C34878D82A}">
                    <a16:rowId xmlns:a16="http://schemas.microsoft.com/office/drawing/2014/main" val="3216047726"/>
                  </a:ext>
                </a:extLst>
              </a:tr>
              <a:tr h="647287">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住　所</a:t>
                      </a:r>
                    </a:p>
                  </a:txBody>
                  <a:tcPr anchor="ctr">
                    <a:solidFill>
                      <a:srgbClr val="FFFFCC"/>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高萩市</a:t>
                      </a:r>
                      <a:endParaRPr kumimoji="1" lang="ja-JP" altLang="en-US" sz="1200" dirty="0">
                        <a:solidFill>
                          <a:schemeClr val="bg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chemeClr val="bg1"/>
                    </a:solidFill>
                  </a:tcPr>
                </a:tc>
                <a:tc hMerge="1">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extLst>
                  <a:ext uri="{0D108BD9-81ED-4DB2-BD59-A6C34878D82A}">
                    <a16:rowId xmlns:a16="http://schemas.microsoft.com/office/drawing/2014/main" val="2586355310"/>
                  </a:ext>
                </a:extLst>
              </a:tr>
              <a:tr h="476368">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電話番号</a:t>
                      </a:r>
                    </a:p>
                  </a:txBody>
                  <a:tcPr anchor="ctr">
                    <a:solidFill>
                      <a:srgbClr val="FFFFCC"/>
                    </a:solidFill>
                  </a:tcPr>
                </a:tc>
                <a:tc>
                  <a:txBody>
                    <a:bodyPr/>
                    <a:lstStyle/>
                    <a:p>
                      <a:pPr algn="l"/>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自宅</a:t>
                      </a:r>
                    </a:p>
                  </a:txBody>
                  <a:tcPr>
                    <a:solidFill>
                      <a:schemeClr val="bg1"/>
                    </a:solidFill>
                  </a:tcPr>
                </a:tc>
                <a:tc>
                  <a:txBody>
                    <a:bodyPr/>
                    <a:lstStyle/>
                    <a:p>
                      <a:pPr algn="l"/>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携帯</a:t>
                      </a:r>
                    </a:p>
                  </a:txBody>
                  <a:tcPr>
                    <a:solidFill>
                      <a:schemeClr val="bg1"/>
                    </a:solidFill>
                  </a:tcPr>
                </a:tc>
                <a:extLst>
                  <a:ext uri="{0D108BD9-81ED-4DB2-BD59-A6C34878D82A}">
                    <a16:rowId xmlns:a16="http://schemas.microsoft.com/office/drawing/2014/main" val="1715132476"/>
                  </a:ext>
                </a:extLst>
              </a:tr>
              <a:tr h="476368">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メールアドレス</a:t>
                      </a:r>
                    </a:p>
                  </a:txBody>
                  <a:tcPr anchor="ctr">
                    <a:solidFill>
                      <a:srgbClr val="FFFFCC"/>
                    </a:solidFill>
                  </a:tcPr>
                </a:tc>
                <a:tc gridSpan="2">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hMerge="1">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extLst>
                  <a:ext uri="{0D108BD9-81ED-4DB2-BD59-A6C34878D82A}">
                    <a16:rowId xmlns:a16="http://schemas.microsoft.com/office/drawing/2014/main" val="2944310435"/>
                  </a:ext>
                </a:extLst>
              </a:tr>
              <a:tr h="476368">
                <a:tc>
                  <a:txBody>
                    <a:bodyPr/>
                    <a:lstStyle/>
                    <a:p>
                      <a:pPr algn="ctr"/>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パソコン</a:t>
                      </a:r>
                      <a:endPar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パスワード・</a:t>
                      </a:r>
                      <a:r>
                        <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ID</a:t>
                      </a:r>
                      <a:endPar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2329965065"/>
                  </a:ext>
                </a:extLst>
              </a:tr>
              <a:tr h="476368">
                <a:tc>
                  <a:txBody>
                    <a:bodyPr/>
                    <a:lstStyle/>
                    <a:p>
                      <a:pPr algn="ctr"/>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インターネットバンキングパスワード・</a:t>
                      </a:r>
                      <a:r>
                        <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ID</a:t>
                      </a:r>
                      <a:endPar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3786171101"/>
                  </a:ext>
                </a:extLst>
              </a:tr>
              <a:tr h="476368">
                <a:tc>
                  <a:txBody>
                    <a:bodyPr/>
                    <a:lstStyle/>
                    <a:p>
                      <a:pPr algn="ctr"/>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利用サイトの</a:t>
                      </a:r>
                      <a:endPar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パスワード・</a:t>
                      </a:r>
                      <a:r>
                        <a:rPr kumimoji="1" lang="en-US" altLang="ja-JP"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ID</a:t>
                      </a:r>
                      <a:endParaRPr kumimoji="1" lang="ja-JP" altLang="en-US" sz="12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2582283315"/>
                  </a:ext>
                </a:extLst>
              </a:tr>
              <a:tr h="476368">
                <a:tc>
                  <a:txBody>
                    <a:bodyPr/>
                    <a:lstStyle/>
                    <a:p>
                      <a:pPr algn="ctr"/>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2632186163"/>
                  </a:ext>
                </a:extLst>
              </a:tr>
              <a:tr h="476368">
                <a:tc>
                  <a:txBody>
                    <a:bodyPr/>
                    <a:lstStyle/>
                    <a:p>
                      <a:pPr algn="ctr"/>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pPr algn="l"/>
                      <a:endParaRPr kumimoji="1" lang="ja-JP" altLang="en-US" sz="18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170083539"/>
                  </a:ext>
                </a:extLst>
              </a:tr>
            </a:tbl>
          </a:graphicData>
        </a:graphic>
      </p:graphicFrame>
      <p:sp>
        <p:nvSpPr>
          <p:cNvPr id="5" name="タイトル 1">
            <a:extLst>
              <a:ext uri="{FF2B5EF4-FFF2-40B4-BE49-F238E27FC236}">
                <a16:creationId xmlns:a16="http://schemas.microsoft.com/office/drawing/2014/main" id="{EAF8A450-679A-4BF8-FE55-043C276D867A}"/>
              </a:ext>
            </a:extLst>
          </p:cNvPr>
          <p:cNvSpPr txBox="1">
            <a:spLocks/>
          </p:cNvSpPr>
          <p:nvPr/>
        </p:nvSpPr>
        <p:spPr>
          <a:xfrm>
            <a:off x="471487" y="1011308"/>
            <a:ext cx="5915025" cy="9485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あなた自身のことを周囲の人たちに理解してもらいましょう。より良いサポートを築いてもらえるよう、事前に基本情報や体のこと、自分史などを書き留めてください。</a:t>
            </a:r>
          </a:p>
        </p:txBody>
      </p:sp>
      <p:sp>
        <p:nvSpPr>
          <p:cNvPr id="7" name="フレーム 6">
            <a:extLst>
              <a:ext uri="{FF2B5EF4-FFF2-40B4-BE49-F238E27FC236}">
                <a16:creationId xmlns:a16="http://schemas.microsoft.com/office/drawing/2014/main" id="{58FBDE36-0469-D181-8656-9587781D48DF}"/>
              </a:ext>
            </a:extLst>
          </p:cNvPr>
          <p:cNvSpPr/>
          <p:nvPr/>
        </p:nvSpPr>
        <p:spPr>
          <a:xfrm>
            <a:off x="2792108" y="1943991"/>
            <a:ext cx="1273781"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基本情報</a:t>
            </a:r>
          </a:p>
        </p:txBody>
      </p:sp>
      <p:sp>
        <p:nvSpPr>
          <p:cNvPr id="4" name="スライド番号プレースホルダー 10">
            <a:extLst>
              <a:ext uri="{FF2B5EF4-FFF2-40B4-BE49-F238E27FC236}">
                <a16:creationId xmlns:a16="http://schemas.microsoft.com/office/drawing/2014/main" id="{E80A9675-A26D-36F5-88DF-BA4DEC8A6C90}"/>
              </a:ext>
            </a:extLst>
          </p:cNvPr>
          <p:cNvSpPr>
            <a:spLocks noGrp="1"/>
          </p:cNvSpPr>
          <p:nvPr>
            <p:ph type="sldNum" sz="quarter" idx="12"/>
          </p:nvPr>
        </p:nvSpPr>
        <p:spPr>
          <a:xfrm>
            <a:off x="260812" y="8730328"/>
            <a:ext cx="1543050" cy="486833"/>
          </a:xfrm>
        </p:spPr>
        <p:txBody>
          <a:bodyPr/>
          <a:lstStyle/>
          <a:p>
            <a:pPr algn="l"/>
            <a:r>
              <a:rPr kumimoji="1" lang="en-US" altLang="ja-JP" sz="1800" dirty="0"/>
              <a:t>3</a:t>
            </a:r>
          </a:p>
        </p:txBody>
      </p:sp>
    </p:spTree>
    <p:extLst>
      <p:ext uri="{BB962C8B-B14F-4D97-AF65-F5344CB8AC3E}">
        <p14:creationId xmlns:p14="http://schemas.microsoft.com/office/powerpoint/2010/main" val="319167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9BDAE54-7AE2-AE53-F5A6-05E942A1B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3999"/>
          </a:xfrm>
          <a:prstGeom prst="rect">
            <a:avLst/>
          </a:prstGeom>
        </p:spPr>
      </p:pic>
      <p:graphicFrame>
        <p:nvGraphicFramePr>
          <p:cNvPr id="6" name="コンテンツ プレースホルダー 5">
            <a:extLst>
              <a:ext uri="{FF2B5EF4-FFF2-40B4-BE49-F238E27FC236}">
                <a16:creationId xmlns:a16="http://schemas.microsoft.com/office/drawing/2014/main" id="{3A2833BF-20A5-715B-1006-AD69010EC9FE}"/>
              </a:ext>
            </a:extLst>
          </p:cNvPr>
          <p:cNvGraphicFramePr>
            <a:graphicFrameLocks noGrp="1" noChangeAspect="1"/>
          </p:cNvGraphicFramePr>
          <p:nvPr>
            <p:ph idx="1"/>
            <p:extLst>
              <p:ext uri="{D42A27DB-BD31-4B8C-83A1-F6EECF244321}">
                <p14:modId xmlns:p14="http://schemas.microsoft.com/office/powerpoint/2010/main" val="3664203176"/>
              </p:ext>
            </p:extLst>
          </p:nvPr>
        </p:nvGraphicFramePr>
        <p:xfrm>
          <a:off x="400050" y="5923757"/>
          <a:ext cx="5986463" cy="1762790"/>
        </p:xfrm>
        <a:graphic>
          <a:graphicData uri="http://schemas.openxmlformats.org/drawingml/2006/table">
            <a:tbl>
              <a:tblPr bandRow="1">
                <a:tableStyleId>{5DA37D80-6434-44D0-A028-1B22A696006F}</a:tableStyleId>
              </a:tblPr>
              <a:tblGrid>
                <a:gridCol w="2148840">
                  <a:extLst>
                    <a:ext uri="{9D8B030D-6E8A-4147-A177-3AD203B41FA5}">
                      <a16:colId xmlns:a16="http://schemas.microsoft.com/office/drawing/2014/main" val="4207085134"/>
                    </a:ext>
                  </a:extLst>
                </a:gridCol>
                <a:gridCol w="2491740">
                  <a:extLst>
                    <a:ext uri="{9D8B030D-6E8A-4147-A177-3AD203B41FA5}">
                      <a16:colId xmlns:a16="http://schemas.microsoft.com/office/drawing/2014/main" val="4210396958"/>
                    </a:ext>
                  </a:extLst>
                </a:gridCol>
                <a:gridCol w="1345883">
                  <a:extLst>
                    <a:ext uri="{9D8B030D-6E8A-4147-A177-3AD203B41FA5}">
                      <a16:colId xmlns:a16="http://schemas.microsoft.com/office/drawing/2014/main" val="3001801013"/>
                    </a:ext>
                  </a:extLst>
                </a:gridCol>
              </a:tblGrid>
              <a:tr h="408210">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免許証等　</a:t>
                      </a:r>
                    </a:p>
                  </a:txBody>
                  <a:tcPr anchor="ctr">
                    <a:solidFill>
                      <a:srgbClr val="FFFF99"/>
                    </a:solidFill>
                  </a:tcPr>
                </a:tc>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記号・番号</a:t>
                      </a:r>
                    </a:p>
                  </a:txBody>
                  <a:tcPr anchor="ctr">
                    <a:solidFill>
                      <a:srgbClr val="FFFF99"/>
                    </a:solidFill>
                  </a:tcPr>
                </a:tc>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備考</a:t>
                      </a:r>
                    </a:p>
                  </a:txBody>
                  <a:tcPr anchor="ctr">
                    <a:solidFill>
                      <a:srgbClr val="FFFF99"/>
                    </a:solidFill>
                  </a:tcPr>
                </a:tc>
                <a:extLst>
                  <a:ext uri="{0D108BD9-81ED-4DB2-BD59-A6C34878D82A}">
                    <a16:rowId xmlns:a16="http://schemas.microsoft.com/office/drawing/2014/main" val="2249907682"/>
                  </a:ext>
                </a:extLst>
              </a:tr>
              <a:tr h="375410">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介護保険証</a:t>
                      </a:r>
                    </a:p>
                  </a:txBody>
                  <a:tcPr anchor="ctr">
                    <a:solidFill>
                      <a:srgbClr val="FFFFCC"/>
                    </a:solidFill>
                  </a:tcPr>
                </a:tc>
                <a:tc>
                  <a:txBody>
                    <a:bodyPr/>
                    <a:lstStyle/>
                    <a:p>
                      <a:pPr algn="l"/>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txBody>
                  <a:tcPr>
                    <a:solidFill>
                      <a:schemeClr val="bg1"/>
                    </a:solidFill>
                  </a:tcPr>
                </a:tc>
                <a:tc>
                  <a:txBody>
                    <a:bodyPr/>
                    <a:lstStyle/>
                    <a:p>
                      <a:pPr algn="l"/>
                      <a:endPar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chemeClr val="bg1"/>
                    </a:solidFill>
                  </a:tcPr>
                </a:tc>
                <a:extLst>
                  <a:ext uri="{0D108BD9-81ED-4DB2-BD59-A6C34878D82A}">
                    <a16:rowId xmlns:a16="http://schemas.microsoft.com/office/drawing/2014/main" val="2586355310"/>
                  </a:ext>
                </a:extLst>
              </a:tr>
              <a:tr h="331470">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運転免許証</a:t>
                      </a:r>
                    </a:p>
                  </a:txBody>
                  <a:tcPr anchor="ctr">
                    <a:solidFill>
                      <a:srgbClr val="FFFFCC"/>
                    </a:solidFill>
                  </a:tcPr>
                </a:tc>
                <a:tc>
                  <a:txBody>
                    <a:bodyPr/>
                    <a:lstStyle/>
                    <a:p>
                      <a:pPr algn="l"/>
                      <a:endPar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endParaRPr kumimoji="1" lang="ja-JP" altLang="en-US" sz="1400" dirty="0"/>
                    </a:p>
                  </a:txBody>
                  <a:tcPr anchor="ctr">
                    <a:solidFill>
                      <a:schemeClr val="bg1"/>
                    </a:solidFill>
                  </a:tcPr>
                </a:tc>
                <a:extLst>
                  <a:ext uri="{0D108BD9-81ED-4DB2-BD59-A6C34878D82A}">
                    <a16:rowId xmlns:a16="http://schemas.microsoft.com/office/drawing/2014/main" val="2944310435"/>
                  </a:ext>
                </a:extLst>
              </a:tr>
              <a:tr h="342900">
                <a:tc>
                  <a:txBody>
                    <a:bodyPr/>
                    <a:lstStyle/>
                    <a:p>
                      <a:pPr algn="ct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パスポート</a:t>
                      </a:r>
                    </a:p>
                  </a:txBody>
                  <a:tcPr anchor="ctr">
                    <a:solidFill>
                      <a:srgbClr val="FFFFCC"/>
                    </a:solidFill>
                  </a:tcPr>
                </a:tc>
                <a:tc>
                  <a:txBody>
                    <a:bodyPr/>
                    <a:lstStyle/>
                    <a:p>
                      <a:pPr algn="l"/>
                      <a:endPar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endParaRPr kumimoji="1" lang="ja-JP" altLang="en-US" sz="1400" dirty="0"/>
                    </a:p>
                  </a:txBody>
                  <a:tcPr anchor="ctr">
                    <a:solidFill>
                      <a:schemeClr val="bg1"/>
                    </a:solidFill>
                  </a:tcPr>
                </a:tc>
                <a:extLst>
                  <a:ext uri="{0D108BD9-81ED-4DB2-BD59-A6C34878D82A}">
                    <a16:rowId xmlns:a16="http://schemas.microsoft.com/office/drawing/2014/main" val="2329965065"/>
                  </a:ext>
                </a:extLst>
              </a:tr>
              <a:tr h="276281">
                <a:tc>
                  <a:txBody>
                    <a:bodyPr/>
                    <a:lstStyle/>
                    <a:p>
                      <a:pPr algn="ctr"/>
                      <a:endPar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rgbClr val="FFFFCC"/>
                    </a:solidFill>
                  </a:tcPr>
                </a:tc>
                <a:tc>
                  <a:txBody>
                    <a:bodyPr/>
                    <a:lstStyle/>
                    <a:p>
                      <a:pPr algn="l"/>
                      <a:endPar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endParaRPr kumimoji="1" lang="ja-JP" altLang="en-US" sz="1400" dirty="0"/>
                    </a:p>
                  </a:txBody>
                  <a:tcPr anchor="ctr">
                    <a:solidFill>
                      <a:schemeClr val="bg1"/>
                    </a:solidFill>
                  </a:tcPr>
                </a:tc>
                <a:extLst>
                  <a:ext uri="{0D108BD9-81ED-4DB2-BD59-A6C34878D82A}">
                    <a16:rowId xmlns:a16="http://schemas.microsoft.com/office/drawing/2014/main" val="778107918"/>
                  </a:ext>
                </a:extLst>
              </a:tr>
            </a:tbl>
          </a:graphicData>
        </a:graphic>
      </p:graphicFrame>
      <p:sp>
        <p:nvSpPr>
          <p:cNvPr id="7" name="フレーム 6">
            <a:extLst>
              <a:ext uri="{FF2B5EF4-FFF2-40B4-BE49-F238E27FC236}">
                <a16:creationId xmlns:a16="http://schemas.microsoft.com/office/drawing/2014/main" id="{58FBDE36-0469-D181-8656-9587781D48DF}"/>
              </a:ext>
            </a:extLst>
          </p:cNvPr>
          <p:cNvSpPr/>
          <p:nvPr/>
        </p:nvSpPr>
        <p:spPr>
          <a:xfrm>
            <a:off x="2685783" y="1457453"/>
            <a:ext cx="1486432"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緊急連絡先</a:t>
            </a:r>
          </a:p>
        </p:txBody>
      </p:sp>
      <p:graphicFrame>
        <p:nvGraphicFramePr>
          <p:cNvPr id="3" name="表 2">
            <a:extLst>
              <a:ext uri="{FF2B5EF4-FFF2-40B4-BE49-F238E27FC236}">
                <a16:creationId xmlns:a16="http://schemas.microsoft.com/office/drawing/2014/main" id="{E4515712-0275-EB26-480F-0F3AA01D09CA}"/>
              </a:ext>
            </a:extLst>
          </p:cNvPr>
          <p:cNvGraphicFramePr>
            <a:graphicFrameLocks noGrp="1"/>
          </p:cNvGraphicFramePr>
          <p:nvPr>
            <p:extLst>
              <p:ext uri="{D42A27DB-BD31-4B8C-83A1-F6EECF244321}">
                <p14:modId xmlns:p14="http://schemas.microsoft.com/office/powerpoint/2010/main" val="670892465"/>
              </p:ext>
            </p:extLst>
          </p:nvPr>
        </p:nvGraphicFramePr>
        <p:xfrm>
          <a:off x="965835" y="2103120"/>
          <a:ext cx="4847271" cy="2379000"/>
        </p:xfrm>
        <a:graphic>
          <a:graphicData uri="http://schemas.openxmlformats.org/drawingml/2006/table">
            <a:tbl>
              <a:tblPr firstCol="1">
                <a:tableStyleId>{5DA37D80-6434-44D0-A028-1B22A696006F}</a:tableStyleId>
              </a:tblPr>
              <a:tblGrid>
                <a:gridCol w="949643">
                  <a:extLst>
                    <a:ext uri="{9D8B030D-6E8A-4147-A177-3AD203B41FA5}">
                      <a16:colId xmlns:a16="http://schemas.microsoft.com/office/drawing/2014/main" val="2250869832"/>
                    </a:ext>
                  </a:extLst>
                </a:gridCol>
                <a:gridCol w="1857821">
                  <a:extLst>
                    <a:ext uri="{9D8B030D-6E8A-4147-A177-3AD203B41FA5}">
                      <a16:colId xmlns:a16="http://schemas.microsoft.com/office/drawing/2014/main" val="1272973849"/>
                    </a:ext>
                  </a:extLst>
                </a:gridCol>
                <a:gridCol w="756908">
                  <a:extLst>
                    <a:ext uri="{9D8B030D-6E8A-4147-A177-3AD203B41FA5}">
                      <a16:colId xmlns:a16="http://schemas.microsoft.com/office/drawing/2014/main" val="313657735"/>
                    </a:ext>
                  </a:extLst>
                </a:gridCol>
                <a:gridCol w="1282899">
                  <a:extLst>
                    <a:ext uri="{9D8B030D-6E8A-4147-A177-3AD203B41FA5}">
                      <a16:colId xmlns:a16="http://schemas.microsoft.com/office/drawing/2014/main" val="2893040347"/>
                    </a:ext>
                  </a:extLst>
                </a:gridCol>
              </a:tblGrid>
              <a:tr h="388620">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①名　前</a:t>
                      </a:r>
                    </a:p>
                  </a:txBody>
                  <a:tcPr anchor="ctr">
                    <a:solidFill>
                      <a:srgbClr val="FFFFCC"/>
                    </a:solidFill>
                  </a:tcPr>
                </a:tc>
                <a:tc>
                  <a:txBody>
                    <a:bodyPr/>
                    <a:lstStyle/>
                    <a:p>
                      <a:endParaRPr kumimoji="1" lang="ja-JP" altLang="en-US" sz="1200" dirty="0">
                        <a:ln>
                          <a:noFill/>
                        </a:ln>
                        <a:solidFill>
                          <a:schemeClr val="tx1"/>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続　柄</a:t>
                      </a:r>
                    </a:p>
                  </a:txBody>
                  <a:tcPr anchor="ctr">
                    <a:solidFill>
                      <a:srgbClr val="FFFFCC"/>
                    </a:solidFill>
                  </a:tcPr>
                </a:tc>
                <a:tc>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947608730"/>
                  </a:ext>
                </a:extLst>
              </a:tr>
              <a:tr h="398076">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　電　話</a:t>
                      </a:r>
                    </a:p>
                  </a:txBody>
                  <a:tcPr anchor="ctr">
                    <a:solidFill>
                      <a:srgbClr val="FFFFCC"/>
                    </a:solidFill>
                  </a:tcPr>
                </a:tc>
                <a:tc gridSpan="3">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extLst>
                  <a:ext uri="{0D108BD9-81ED-4DB2-BD59-A6C34878D82A}">
                    <a16:rowId xmlns:a16="http://schemas.microsoft.com/office/drawing/2014/main" val="3011237084"/>
                  </a:ext>
                </a:extLst>
              </a:tr>
              <a:tr h="398076">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②名　前</a:t>
                      </a:r>
                    </a:p>
                  </a:txBody>
                  <a:tcPr anchor="ctr">
                    <a:solidFill>
                      <a:srgbClr val="FFFFCC"/>
                    </a:solidFill>
                  </a:tcPr>
                </a:tc>
                <a:tc>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続　柄</a:t>
                      </a:r>
                    </a:p>
                  </a:txBody>
                  <a:tcPr anchor="ctr">
                    <a:solidFill>
                      <a:srgbClr val="FFFFCC"/>
                    </a:solidFill>
                  </a:tcPr>
                </a:tc>
                <a:tc>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3480680722"/>
                  </a:ext>
                </a:extLst>
              </a:tr>
              <a:tr h="398076">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　電　話</a:t>
                      </a:r>
                    </a:p>
                  </a:txBody>
                  <a:tcPr anchor="ctr">
                    <a:solidFill>
                      <a:srgbClr val="FFFFCC"/>
                    </a:solidFill>
                  </a:tcPr>
                </a:tc>
                <a:tc gridSpan="3">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extLst>
                  <a:ext uri="{0D108BD9-81ED-4DB2-BD59-A6C34878D82A}">
                    <a16:rowId xmlns:a16="http://schemas.microsoft.com/office/drawing/2014/main" val="2395056929"/>
                  </a:ext>
                </a:extLst>
              </a:tr>
              <a:tr h="398076">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③名　前</a:t>
                      </a:r>
                    </a:p>
                  </a:txBody>
                  <a:tcPr anchor="ctr">
                    <a:solidFill>
                      <a:srgbClr val="FFFFCC"/>
                    </a:solidFill>
                  </a:tcPr>
                </a:tc>
                <a:tc>
                  <a:txBody>
                    <a:bodyPr/>
                    <a:lstStyle/>
                    <a:p>
                      <a:endParaRPr kumimoji="1" lang="ja-JP" altLang="en-US" sz="140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続　柄</a:t>
                      </a:r>
                    </a:p>
                  </a:txBody>
                  <a:tcPr anchor="ctr">
                    <a:solidFill>
                      <a:srgbClr val="FFFFCC"/>
                    </a:solidFill>
                  </a:tcPr>
                </a:tc>
                <a:tc>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extLst>
                  <a:ext uri="{0D108BD9-81ED-4DB2-BD59-A6C34878D82A}">
                    <a16:rowId xmlns:a16="http://schemas.microsoft.com/office/drawing/2014/main" val="4017736117"/>
                  </a:ext>
                </a:extLst>
              </a:tr>
              <a:tr h="398076">
                <a:tc>
                  <a:txBody>
                    <a:bodyPr/>
                    <a:lstStyle/>
                    <a:p>
                      <a:r>
                        <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rPr>
                        <a:t>　電　話</a:t>
                      </a:r>
                    </a:p>
                  </a:txBody>
                  <a:tcPr anchor="ctr">
                    <a:solidFill>
                      <a:srgbClr val="FFFFCC"/>
                    </a:solidFill>
                  </a:tcPr>
                </a:tc>
                <a:tc gridSpan="3">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nchor="ctr">
                    <a:solidFill>
                      <a:schemeClr val="bg1"/>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tc hMerge="1">
                  <a:txBody>
                    <a:bodyPr/>
                    <a:lstStyle/>
                    <a:p>
                      <a:endParaRPr kumimoji="1" lang="ja-JP" altLang="en-US" sz="1400" dirty="0">
                        <a:ln>
                          <a:noFill/>
                        </a:ln>
                        <a:solidFill>
                          <a:schemeClr val="accent1">
                            <a:lumMod val="75000"/>
                          </a:schemeClr>
                        </a:solidFill>
                        <a:latin typeface="UD デジタル 教科書体 NP-B" panose="02020700000000000000" pitchFamily="18" charset="-128"/>
                        <a:ea typeface="UD デジタル 教科書体 NP-B" panose="02020700000000000000" pitchFamily="18" charset="-128"/>
                      </a:endParaRPr>
                    </a:p>
                  </a:txBody>
                  <a:tcPr>
                    <a:solidFill>
                      <a:srgbClr val="FFFFCC"/>
                    </a:solidFill>
                  </a:tcPr>
                </a:tc>
                <a:extLst>
                  <a:ext uri="{0D108BD9-81ED-4DB2-BD59-A6C34878D82A}">
                    <a16:rowId xmlns:a16="http://schemas.microsoft.com/office/drawing/2014/main" val="3190644833"/>
                  </a:ext>
                </a:extLst>
              </a:tr>
            </a:tbl>
          </a:graphicData>
        </a:graphic>
      </p:graphicFrame>
      <p:sp>
        <p:nvSpPr>
          <p:cNvPr id="9" name="フレーム 8">
            <a:extLst>
              <a:ext uri="{FF2B5EF4-FFF2-40B4-BE49-F238E27FC236}">
                <a16:creationId xmlns:a16="http://schemas.microsoft.com/office/drawing/2014/main" id="{85B0C71D-4A29-9BCB-16A1-795D82CEED28}"/>
              </a:ext>
            </a:extLst>
          </p:cNvPr>
          <p:cNvSpPr/>
          <p:nvPr/>
        </p:nvSpPr>
        <p:spPr>
          <a:xfrm>
            <a:off x="2246725" y="4976531"/>
            <a:ext cx="2364549"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保険証・免許証など</a:t>
            </a:r>
          </a:p>
        </p:txBody>
      </p:sp>
      <p:sp>
        <p:nvSpPr>
          <p:cNvPr id="4" name="スライド番号プレースホルダー 10">
            <a:extLst>
              <a:ext uri="{FF2B5EF4-FFF2-40B4-BE49-F238E27FC236}">
                <a16:creationId xmlns:a16="http://schemas.microsoft.com/office/drawing/2014/main" id="{F6B463C0-B12C-E584-9955-78B78BE9F672}"/>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4</a:t>
            </a:r>
          </a:p>
        </p:txBody>
      </p:sp>
    </p:spTree>
    <p:extLst>
      <p:ext uri="{BB962C8B-B14F-4D97-AF65-F5344CB8AC3E}">
        <p14:creationId xmlns:p14="http://schemas.microsoft.com/office/powerpoint/2010/main" val="199955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1" y="-19388"/>
            <a:ext cx="6857365" cy="9163388"/>
          </a:xfrm>
          <a:prstGeom prst="rect">
            <a:avLst/>
          </a:prstGeom>
          <a:solidFill>
            <a:srgbClr val="FFFFCC"/>
          </a:solidFill>
        </p:spPr>
      </p:pic>
      <p:sp>
        <p:nvSpPr>
          <p:cNvPr id="3" name="Shape 696"/>
          <p:cNvSpPr/>
          <p:nvPr/>
        </p:nvSpPr>
        <p:spPr>
          <a:xfrm>
            <a:off x="6482297" y="6586858"/>
            <a:ext cx="28787" cy="22112"/>
          </a:xfrm>
          <a:custGeom>
            <a:avLst/>
            <a:gdLst/>
            <a:ahLst/>
            <a:cxnLst/>
            <a:rect l="0" t="0" r="0" b="0"/>
            <a:pathLst>
              <a:path w="30011" h="29997">
                <a:moveTo>
                  <a:pt x="0" y="0"/>
                </a:moveTo>
                <a:lnTo>
                  <a:pt x="30011" y="0"/>
                </a:lnTo>
                <a:lnTo>
                  <a:pt x="30011"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4" name="Shape 697"/>
          <p:cNvSpPr/>
          <p:nvPr/>
        </p:nvSpPr>
        <p:spPr>
          <a:xfrm>
            <a:off x="439220" y="6586858"/>
            <a:ext cx="28786" cy="22112"/>
          </a:xfrm>
          <a:custGeom>
            <a:avLst/>
            <a:gdLst/>
            <a:ahLst/>
            <a:cxnLst/>
            <a:rect l="0" t="0" r="0" b="0"/>
            <a:pathLst>
              <a:path w="30010" h="29997">
                <a:moveTo>
                  <a:pt x="0" y="0"/>
                </a:moveTo>
                <a:lnTo>
                  <a:pt x="30010" y="0"/>
                </a:lnTo>
                <a:lnTo>
                  <a:pt x="30010"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8" name="Shape 11"/>
          <p:cNvSpPr/>
          <p:nvPr/>
        </p:nvSpPr>
        <p:spPr>
          <a:xfrm>
            <a:off x="260314" y="1086586"/>
            <a:ext cx="6198473" cy="5571863"/>
          </a:xfrm>
          <a:prstGeom prst="rect">
            <a:avLst/>
          </a:prstGeom>
          <a:solidFill>
            <a:schemeClr val="bg1"/>
          </a:solidFill>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dirty="0"/>
          </a:p>
        </p:txBody>
      </p:sp>
      <p:sp>
        <p:nvSpPr>
          <p:cNvPr id="39" name="Rectangle 42"/>
          <p:cNvSpPr/>
          <p:nvPr/>
        </p:nvSpPr>
        <p:spPr>
          <a:xfrm>
            <a:off x="459870" y="1222721"/>
            <a:ext cx="2387048" cy="246999"/>
          </a:xfrm>
          <a:prstGeom prst="rect">
            <a:avLst/>
          </a:prstGeom>
          <a:ln>
            <a:noFill/>
          </a:ln>
        </p:spPr>
        <p:txBody>
          <a:bodyPr vert="horz" lIns="0" tIns="0" rIns="0" bIns="0" rtlCol="0">
            <a:noAutofit/>
          </a:bodyPr>
          <a:lstStyle/>
          <a:p>
            <a:pPr>
              <a:lnSpc>
                <a:spcPct val="107000"/>
              </a:lnSpc>
              <a:spcAft>
                <a:spcPts val="800"/>
              </a:spcAft>
            </a:pPr>
            <a:r>
              <a:rPr lang="en-US" altLang="ja-JP"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かかりつけの病院と薬</a:t>
            </a:r>
          </a:p>
        </p:txBody>
      </p:sp>
      <p:sp>
        <p:nvSpPr>
          <p:cNvPr id="48" name="Shape 51"/>
          <p:cNvSpPr/>
          <p:nvPr/>
        </p:nvSpPr>
        <p:spPr>
          <a:xfrm>
            <a:off x="7508309" y="996546"/>
            <a:ext cx="62153" cy="47762"/>
          </a:xfrm>
          <a:custGeom>
            <a:avLst/>
            <a:gdLst/>
            <a:ahLst/>
            <a:cxnLst/>
            <a:rect l="0" t="0" r="0" b="0"/>
            <a:pathLst>
              <a:path w="64795" h="64795">
                <a:moveTo>
                  <a:pt x="12700" y="0"/>
                </a:moveTo>
                <a:lnTo>
                  <a:pt x="52095" y="0"/>
                </a:lnTo>
                <a:cubicBezTo>
                  <a:pt x="64795" y="0"/>
                  <a:pt x="64795" y="12700"/>
                  <a:pt x="64795" y="12700"/>
                </a:cubicBezTo>
                <a:lnTo>
                  <a:pt x="64795" y="52095"/>
                </a:lnTo>
                <a:cubicBezTo>
                  <a:pt x="64795" y="64795"/>
                  <a:pt x="52095" y="64795"/>
                  <a:pt x="52095" y="64795"/>
                </a:cubicBezTo>
                <a:lnTo>
                  <a:pt x="12700" y="64795"/>
                </a:lnTo>
                <a:cubicBezTo>
                  <a:pt x="0" y="64795"/>
                  <a:pt x="0" y="52095"/>
                  <a:pt x="0" y="52095"/>
                </a:cubicBezTo>
                <a:lnTo>
                  <a:pt x="0" y="12700"/>
                </a:lnTo>
                <a:cubicBezTo>
                  <a:pt x="0" y="0"/>
                  <a:pt x="12700" y="0"/>
                  <a:pt x="12700" y="0"/>
                </a:cubicBezTo>
                <a:close/>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61" name="Shape 11">
            <a:extLst>
              <a:ext uri="{FF2B5EF4-FFF2-40B4-BE49-F238E27FC236}">
                <a16:creationId xmlns:a16="http://schemas.microsoft.com/office/drawing/2014/main" id="{56B3EBA9-F0E5-AE32-2081-75224534B0CE}"/>
              </a:ext>
            </a:extLst>
          </p:cNvPr>
          <p:cNvSpPr/>
          <p:nvPr/>
        </p:nvSpPr>
        <p:spPr>
          <a:xfrm>
            <a:off x="260314" y="6773573"/>
            <a:ext cx="6193851" cy="1245359"/>
          </a:xfrm>
          <a:prstGeom prst="rect">
            <a:avLst/>
          </a:prstGeom>
          <a:solidFill>
            <a:schemeClr val="bg1"/>
          </a:solidFill>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dirty="0"/>
          </a:p>
        </p:txBody>
      </p:sp>
      <p:sp>
        <p:nvSpPr>
          <p:cNvPr id="63" name="Rectangle 15"/>
          <p:cNvSpPr/>
          <p:nvPr/>
        </p:nvSpPr>
        <p:spPr>
          <a:xfrm>
            <a:off x="474776" y="6855855"/>
            <a:ext cx="1807479" cy="393709"/>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アレルギーなど</a:t>
            </a:r>
          </a:p>
        </p:txBody>
      </p:sp>
      <p:sp>
        <p:nvSpPr>
          <p:cNvPr id="64" name="Rectangle 12">
            <a:extLst>
              <a:ext uri="{FF2B5EF4-FFF2-40B4-BE49-F238E27FC236}">
                <a16:creationId xmlns:a16="http://schemas.microsoft.com/office/drawing/2014/main" id="{0B31027A-5C22-3A4D-06D1-CA6A4C6B55B1}"/>
              </a:ext>
            </a:extLst>
          </p:cNvPr>
          <p:cNvSpPr/>
          <p:nvPr/>
        </p:nvSpPr>
        <p:spPr>
          <a:xfrm>
            <a:off x="518011" y="7198933"/>
            <a:ext cx="5904265" cy="304648"/>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薬　　（種類：　</a:t>
            </a:r>
            <a:r>
              <a:rPr lang="ja-JP" altLang="en-US" sz="1400" kern="100" dirty="0">
                <a:solidFill>
                  <a:schemeClr val="bg1">
                    <a:lumMod val="75000"/>
                  </a:schemeClr>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p>
        </p:txBody>
      </p:sp>
      <p:sp>
        <p:nvSpPr>
          <p:cNvPr id="65" name="Rectangle 13">
            <a:extLst>
              <a:ext uri="{FF2B5EF4-FFF2-40B4-BE49-F238E27FC236}">
                <a16:creationId xmlns:a16="http://schemas.microsoft.com/office/drawing/2014/main" id="{3D8E303D-D133-454E-0D63-931292497958}"/>
              </a:ext>
            </a:extLst>
          </p:cNvPr>
          <p:cNvSpPr/>
          <p:nvPr/>
        </p:nvSpPr>
        <p:spPr>
          <a:xfrm>
            <a:off x="519885" y="7457129"/>
            <a:ext cx="5891045" cy="263045"/>
          </a:xfrm>
          <a:prstGeom prst="rect">
            <a:avLst/>
          </a:prstGeom>
          <a:ln>
            <a:noFill/>
          </a:ln>
        </p:spPr>
        <p:txBody>
          <a:bodyPr vert="horz" lIns="0" tIns="0" rIns="0" bIns="0" rtlCol="0">
            <a:noAutofit/>
          </a:bodyPr>
          <a:lstStyle/>
          <a:p>
            <a:pPr>
              <a:lnSpc>
                <a:spcPct val="107000"/>
              </a:lnSpc>
              <a:spcAft>
                <a:spcPts val="800"/>
              </a:spcAft>
            </a:pP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食　品（種類：</a:t>
            </a: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p>
        </p:txBody>
      </p:sp>
      <p:sp>
        <p:nvSpPr>
          <p:cNvPr id="66" name="Rectangle 14">
            <a:extLst>
              <a:ext uri="{FF2B5EF4-FFF2-40B4-BE49-F238E27FC236}">
                <a16:creationId xmlns:a16="http://schemas.microsoft.com/office/drawing/2014/main" id="{4F8FEF12-E11E-9E95-EF29-2499746FD0ED}"/>
              </a:ext>
            </a:extLst>
          </p:cNvPr>
          <p:cNvSpPr/>
          <p:nvPr/>
        </p:nvSpPr>
        <p:spPr>
          <a:xfrm>
            <a:off x="530517" y="7720174"/>
            <a:ext cx="5901679" cy="337239"/>
          </a:xfrm>
          <a:prstGeom prst="rect">
            <a:avLst/>
          </a:prstGeom>
          <a:ln>
            <a:noFill/>
          </a:ln>
        </p:spPr>
        <p:txBody>
          <a:bodyPr vert="horz" lIns="0" tIns="0" rIns="0" bIns="0" rtlCol="0">
            <a:noAutofit/>
          </a:bodyPr>
          <a:lstStyle/>
          <a:p>
            <a:pPr>
              <a:lnSpc>
                <a:spcPct val="107000"/>
              </a:lnSpc>
              <a:spcAft>
                <a:spcPts val="800"/>
              </a:spcAft>
            </a:pP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その他（　　　</a:t>
            </a: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p>
        </p:txBody>
      </p:sp>
      <p:grpSp>
        <p:nvGrpSpPr>
          <p:cNvPr id="9" name="グループ化 8">
            <a:extLst>
              <a:ext uri="{FF2B5EF4-FFF2-40B4-BE49-F238E27FC236}">
                <a16:creationId xmlns:a16="http://schemas.microsoft.com/office/drawing/2014/main" id="{13DEF0B3-D3B6-2DD2-1874-1722C9738558}"/>
              </a:ext>
            </a:extLst>
          </p:cNvPr>
          <p:cNvGrpSpPr/>
          <p:nvPr/>
        </p:nvGrpSpPr>
        <p:grpSpPr>
          <a:xfrm>
            <a:off x="260314" y="8192987"/>
            <a:ext cx="6193850" cy="599463"/>
            <a:chOff x="311558" y="8190915"/>
            <a:chExt cx="6099372" cy="599463"/>
          </a:xfrm>
        </p:grpSpPr>
        <p:sp>
          <p:nvSpPr>
            <p:cNvPr id="68" name="Shape 46">
              <a:extLst>
                <a:ext uri="{FF2B5EF4-FFF2-40B4-BE49-F238E27FC236}">
                  <a16:creationId xmlns:a16="http://schemas.microsoft.com/office/drawing/2014/main" id="{863AC400-4A23-E31E-13AA-0461C8BD65FD}"/>
                </a:ext>
              </a:extLst>
            </p:cNvPr>
            <p:cNvSpPr/>
            <p:nvPr/>
          </p:nvSpPr>
          <p:spPr>
            <a:xfrm>
              <a:off x="311558" y="8190915"/>
              <a:ext cx="6099372" cy="599463"/>
            </a:xfrm>
            <a:prstGeom prst="rect">
              <a:avLst/>
            </a:prstGeom>
            <a:solidFill>
              <a:schemeClr val="bg1"/>
            </a:solidFill>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69" name="Rectangle 48"/>
            <p:cNvSpPr/>
            <p:nvPr/>
          </p:nvSpPr>
          <p:spPr>
            <a:xfrm>
              <a:off x="467110" y="8260672"/>
              <a:ext cx="989564" cy="396893"/>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血液型</a:t>
              </a:r>
            </a:p>
          </p:txBody>
        </p:sp>
        <p:sp>
          <p:nvSpPr>
            <p:cNvPr id="70" name="Rectangle 47"/>
            <p:cNvSpPr/>
            <p:nvPr/>
          </p:nvSpPr>
          <p:spPr>
            <a:xfrm>
              <a:off x="1484669" y="8360001"/>
              <a:ext cx="4171084" cy="395593"/>
            </a:xfrm>
            <a:prstGeom prst="rect">
              <a:avLst/>
            </a:prstGeom>
            <a:ln>
              <a:noFill/>
            </a:ln>
          </p:spPr>
          <p:txBody>
            <a:bodyPr vert="horz" lIns="0" tIns="0" rIns="0" bIns="0" rtlCol="0">
              <a:noAutofit/>
            </a:bodyPr>
            <a:lstStyle/>
            <a:p>
              <a:pPr>
                <a:lnSpc>
                  <a:spcPct val="107000"/>
                </a:lnSpc>
                <a:spcAft>
                  <a:spcPts val="800"/>
                </a:spcAft>
              </a:pPr>
              <a:r>
                <a:rPr lang="ja-JP" sz="1400" kern="100" spc="-65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a:t>
              </a: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（Ａ・Ｂ・</a:t>
              </a:r>
              <a:r>
                <a:rPr 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AB</a:t>
              </a:r>
              <a:r>
                <a:rPr 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・Ｏ）型　　ＲＨ（＋・－）</a:t>
              </a:r>
            </a:p>
          </p:txBody>
        </p:sp>
      </p:grpSp>
      <p:sp>
        <p:nvSpPr>
          <p:cNvPr id="23" name="フレーム 22">
            <a:extLst>
              <a:ext uri="{FF2B5EF4-FFF2-40B4-BE49-F238E27FC236}">
                <a16:creationId xmlns:a16="http://schemas.microsoft.com/office/drawing/2014/main" id="{F9A4385C-0A17-39F8-3BD9-92EADD6084E9}"/>
              </a:ext>
            </a:extLst>
          </p:cNvPr>
          <p:cNvSpPr/>
          <p:nvPr/>
        </p:nvSpPr>
        <p:spPr>
          <a:xfrm>
            <a:off x="2365041" y="390678"/>
            <a:ext cx="2143904" cy="468630"/>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自分の体について</a:t>
            </a:r>
          </a:p>
        </p:txBody>
      </p:sp>
      <p:sp>
        <p:nvSpPr>
          <p:cNvPr id="5" name="Shape 698"/>
          <p:cNvSpPr/>
          <p:nvPr/>
        </p:nvSpPr>
        <p:spPr>
          <a:xfrm>
            <a:off x="6482297" y="1558839"/>
            <a:ext cx="28787" cy="22112"/>
          </a:xfrm>
          <a:custGeom>
            <a:avLst/>
            <a:gdLst/>
            <a:ahLst/>
            <a:cxnLst/>
            <a:rect l="0" t="0" r="0" b="0"/>
            <a:pathLst>
              <a:path w="30011" h="29997">
                <a:moveTo>
                  <a:pt x="0" y="0"/>
                </a:moveTo>
                <a:lnTo>
                  <a:pt x="30011" y="0"/>
                </a:lnTo>
                <a:lnTo>
                  <a:pt x="30011"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6" name="Shape 699"/>
          <p:cNvSpPr/>
          <p:nvPr/>
        </p:nvSpPr>
        <p:spPr>
          <a:xfrm>
            <a:off x="439220" y="1558839"/>
            <a:ext cx="28786" cy="22112"/>
          </a:xfrm>
          <a:custGeom>
            <a:avLst/>
            <a:gdLst/>
            <a:ahLst/>
            <a:cxnLst/>
            <a:rect l="0" t="0" r="0" b="0"/>
            <a:pathLst>
              <a:path w="30010" h="29997">
                <a:moveTo>
                  <a:pt x="0" y="0"/>
                </a:moveTo>
                <a:lnTo>
                  <a:pt x="30010" y="0"/>
                </a:lnTo>
                <a:lnTo>
                  <a:pt x="30010"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0" name="Shape 13"/>
          <p:cNvSpPr/>
          <p:nvPr/>
        </p:nvSpPr>
        <p:spPr>
          <a:xfrm>
            <a:off x="530520" y="2085457"/>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3" name="テキスト ボックス 12">
            <a:extLst>
              <a:ext uri="{FF2B5EF4-FFF2-40B4-BE49-F238E27FC236}">
                <a16:creationId xmlns:a16="http://schemas.microsoft.com/office/drawing/2014/main" id="{C0280FEA-0FC4-78DA-D378-DF342E4AAF49}"/>
              </a:ext>
            </a:extLst>
          </p:cNvPr>
          <p:cNvSpPr txBox="1"/>
          <p:nvPr/>
        </p:nvSpPr>
        <p:spPr>
          <a:xfrm>
            <a:off x="469344" y="1777681"/>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病院名・科：</a:t>
            </a:r>
            <a:endParaRPr kumimoji="1" lang="ja-JP" altLang="en-US" sz="1400" b="1" dirty="0">
              <a:solidFill>
                <a:schemeClr val="bg1">
                  <a:lumMod val="65000"/>
                </a:schemeClr>
              </a:solidFill>
              <a:latin typeface="+mn-ea"/>
            </a:endParaRPr>
          </a:p>
        </p:txBody>
      </p:sp>
      <p:sp>
        <p:nvSpPr>
          <p:cNvPr id="104" name="Shape 13">
            <a:extLst>
              <a:ext uri="{FF2B5EF4-FFF2-40B4-BE49-F238E27FC236}">
                <a16:creationId xmlns:a16="http://schemas.microsoft.com/office/drawing/2014/main" id="{E1B15740-E24D-B683-F024-F992AFFA1499}"/>
              </a:ext>
            </a:extLst>
          </p:cNvPr>
          <p:cNvSpPr/>
          <p:nvPr/>
        </p:nvSpPr>
        <p:spPr>
          <a:xfrm>
            <a:off x="528286" y="2379649"/>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05" name="テキスト ボックス 104">
            <a:extLst>
              <a:ext uri="{FF2B5EF4-FFF2-40B4-BE49-F238E27FC236}">
                <a16:creationId xmlns:a16="http://schemas.microsoft.com/office/drawing/2014/main" id="{FEF140C3-EBE2-5325-7C6E-02B82FDCDD79}"/>
              </a:ext>
            </a:extLst>
          </p:cNvPr>
          <p:cNvSpPr txBox="1"/>
          <p:nvPr/>
        </p:nvSpPr>
        <p:spPr>
          <a:xfrm>
            <a:off x="467110" y="2071873"/>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電話番号：</a:t>
            </a:r>
            <a:endParaRPr kumimoji="1" lang="ja-JP" altLang="en-US" sz="1400" b="1" dirty="0">
              <a:solidFill>
                <a:schemeClr val="bg1">
                  <a:lumMod val="65000"/>
                </a:schemeClr>
              </a:solidFill>
              <a:latin typeface="+mn-ea"/>
            </a:endParaRPr>
          </a:p>
        </p:txBody>
      </p:sp>
      <p:sp>
        <p:nvSpPr>
          <p:cNvPr id="107" name="Shape 13">
            <a:extLst>
              <a:ext uri="{FF2B5EF4-FFF2-40B4-BE49-F238E27FC236}">
                <a16:creationId xmlns:a16="http://schemas.microsoft.com/office/drawing/2014/main" id="{6FDF968D-09D9-901D-AF3D-565838E4CF80}"/>
              </a:ext>
            </a:extLst>
          </p:cNvPr>
          <p:cNvSpPr/>
          <p:nvPr/>
        </p:nvSpPr>
        <p:spPr>
          <a:xfrm>
            <a:off x="535952" y="2674476"/>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08" name="テキスト ボックス 107">
            <a:extLst>
              <a:ext uri="{FF2B5EF4-FFF2-40B4-BE49-F238E27FC236}">
                <a16:creationId xmlns:a16="http://schemas.microsoft.com/office/drawing/2014/main" id="{D459FE79-07B9-42F5-08F6-BC1702267F84}"/>
              </a:ext>
            </a:extLst>
          </p:cNvPr>
          <p:cNvSpPr txBox="1"/>
          <p:nvPr/>
        </p:nvSpPr>
        <p:spPr>
          <a:xfrm>
            <a:off x="474776" y="2366700"/>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医師名：</a:t>
            </a:r>
            <a:endParaRPr kumimoji="1" lang="ja-JP" altLang="en-US" sz="1400" b="1" dirty="0">
              <a:solidFill>
                <a:schemeClr val="bg1">
                  <a:lumMod val="65000"/>
                </a:schemeClr>
              </a:solidFill>
              <a:latin typeface="+mn-ea"/>
            </a:endParaRPr>
          </a:p>
        </p:txBody>
      </p:sp>
      <p:sp>
        <p:nvSpPr>
          <p:cNvPr id="109" name="テキスト ボックス 108">
            <a:extLst>
              <a:ext uri="{FF2B5EF4-FFF2-40B4-BE49-F238E27FC236}">
                <a16:creationId xmlns:a16="http://schemas.microsoft.com/office/drawing/2014/main" id="{437B1A60-D4DC-3E6F-4D49-2AC7EE2CD891}"/>
              </a:ext>
            </a:extLst>
          </p:cNvPr>
          <p:cNvSpPr txBox="1"/>
          <p:nvPr/>
        </p:nvSpPr>
        <p:spPr>
          <a:xfrm>
            <a:off x="1912788" y="2375790"/>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10" name="Shape 13">
            <a:extLst>
              <a:ext uri="{FF2B5EF4-FFF2-40B4-BE49-F238E27FC236}">
                <a16:creationId xmlns:a16="http://schemas.microsoft.com/office/drawing/2014/main" id="{6980255B-D657-EC95-C768-D6A2BF04EAC7}"/>
              </a:ext>
            </a:extLst>
          </p:cNvPr>
          <p:cNvSpPr/>
          <p:nvPr/>
        </p:nvSpPr>
        <p:spPr>
          <a:xfrm>
            <a:off x="535952" y="2992331"/>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11" name="テキスト ボックス 110">
            <a:extLst>
              <a:ext uri="{FF2B5EF4-FFF2-40B4-BE49-F238E27FC236}">
                <a16:creationId xmlns:a16="http://schemas.microsoft.com/office/drawing/2014/main" id="{625AC4CF-3970-CBAB-C34E-CCB82FB1DC4B}"/>
              </a:ext>
            </a:extLst>
          </p:cNvPr>
          <p:cNvSpPr txBox="1"/>
          <p:nvPr/>
        </p:nvSpPr>
        <p:spPr>
          <a:xfrm>
            <a:off x="474776" y="2684555"/>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a:t>
            </a:r>
            <a:endParaRPr kumimoji="1" lang="ja-JP" altLang="en-US" sz="1400" b="1" dirty="0">
              <a:solidFill>
                <a:schemeClr val="bg1">
                  <a:lumMod val="65000"/>
                </a:schemeClr>
              </a:solidFill>
              <a:latin typeface="+mn-ea"/>
            </a:endParaRPr>
          </a:p>
        </p:txBody>
      </p:sp>
      <p:sp>
        <p:nvSpPr>
          <p:cNvPr id="112" name="テキスト ボックス 111">
            <a:extLst>
              <a:ext uri="{FF2B5EF4-FFF2-40B4-BE49-F238E27FC236}">
                <a16:creationId xmlns:a16="http://schemas.microsoft.com/office/drawing/2014/main" id="{AF07D047-1B46-7A98-E10D-55CE38E8D704}"/>
              </a:ext>
            </a:extLst>
          </p:cNvPr>
          <p:cNvSpPr txBox="1"/>
          <p:nvPr/>
        </p:nvSpPr>
        <p:spPr>
          <a:xfrm>
            <a:off x="1912788" y="2693645"/>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13" name="Shape 13">
            <a:extLst>
              <a:ext uri="{FF2B5EF4-FFF2-40B4-BE49-F238E27FC236}">
                <a16:creationId xmlns:a16="http://schemas.microsoft.com/office/drawing/2014/main" id="{76C41550-D477-FBB0-7137-90FE1D742DD6}"/>
              </a:ext>
            </a:extLst>
          </p:cNvPr>
          <p:cNvSpPr/>
          <p:nvPr/>
        </p:nvSpPr>
        <p:spPr>
          <a:xfrm>
            <a:off x="535952" y="3289086"/>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14" name="テキスト ボックス 113">
            <a:extLst>
              <a:ext uri="{FF2B5EF4-FFF2-40B4-BE49-F238E27FC236}">
                <a16:creationId xmlns:a16="http://schemas.microsoft.com/office/drawing/2014/main" id="{73D81321-7244-0F2E-0D1D-1B6C91355B3F}"/>
              </a:ext>
            </a:extLst>
          </p:cNvPr>
          <p:cNvSpPr txBox="1"/>
          <p:nvPr/>
        </p:nvSpPr>
        <p:spPr>
          <a:xfrm>
            <a:off x="474776" y="2981310"/>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いつも飲む薬：</a:t>
            </a:r>
            <a:endParaRPr kumimoji="1" lang="ja-JP" altLang="en-US" sz="1400" b="1" dirty="0">
              <a:solidFill>
                <a:schemeClr val="bg1">
                  <a:lumMod val="65000"/>
                </a:schemeClr>
              </a:solidFill>
              <a:latin typeface="+mn-ea"/>
            </a:endParaRPr>
          </a:p>
        </p:txBody>
      </p:sp>
      <p:sp>
        <p:nvSpPr>
          <p:cNvPr id="118" name="Shape 698">
            <a:extLst>
              <a:ext uri="{FF2B5EF4-FFF2-40B4-BE49-F238E27FC236}">
                <a16:creationId xmlns:a16="http://schemas.microsoft.com/office/drawing/2014/main" id="{C8521F6F-74C1-2E9F-2C15-DECE2CD047E1}"/>
              </a:ext>
            </a:extLst>
          </p:cNvPr>
          <p:cNvSpPr/>
          <p:nvPr/>
        </p:nvSpPr>
        <p:spPr>
          <a:xfrm>
            <a:off x="6482297" y="3168012"/>
            <a:ext cx="28787" cy="22112"/>
          </a:xfrm>
          <a:custGeom>
            <a:avLst/>
            <a:gdLst/>
            <a:ahLst/>
            <a:cxnLst/>
            <a:rect l="0" t="0" r="0" b="0"/>
            <a:pathLst>
              <a:path w="30011" h="29997">
                <a:moveTo>
                  <a:pt x="0" y="0"/>
                </a:moveTo>
                <a:lnTo>
                  <a:pt x="30011" y="0"/>
                </a:lnTo>
                <a:lnTo>
                  <a:pt x="30011"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19" name="Shape 699">
            <a:extLst>
              <a:ext uri="{FF2B5EF4-FFF2-40B4-BE49-F238E27FC236}">
                <a16:creationId xmlns:a16="http://schemas.microsoft.com/office/drawing/2014/main" id="{A06AD811-27F6-B5AF-94BD-64939134EF32}"/>
              </a:ext>
            </a:extLst>
          </p:cNvPr>
          <p:cNvSpPr/>
          <p:nvPr/>
        </p:nvSpPr>
        <p:spPr>
          <a:xfrm>
            <a:off x="439220" y="3168012"/>
            <a:ext cx="28786" cy="22112"/>
          </a:xfrm>
          <a:custGeom>
            <a:avLst/>
            <a:gdLst/>
            <a:ahLst/>
            <a:cxnLst/>
            <a:rect l="0" t="0" r="0" b="0"/>
            <a:pathLst>
              <a:path w="30010" h="29997">
                <a:moveTo>
                  <a:pt x="0" y="0"/>
                </a:moveTo>
                <a:lnTo>
                  <a:pt x="30010" y="0"/>
                </a:lnTo>
                <a:lnTo>
                  <a:pt x="30010"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20" name="Shape 13">
            <a:extLst>
              <a:ext uri="{FF2B5EF4-FFF2-40B4-BE49-F238E27FC236}">
                <a16:creationId xmlns:a16="http://schemas.microsoft.com/office/drawing/2014/main" id="{5FC48DB9-BECB-4BDD-5317-83351BEA425C}"/>
              </a:ext>
            </a:extLst>
          </p:cNvPr>
          <p:cNvSpPr/>
          <p:nvPr/>
        </p:nvSpPr>
        <p:spPr>
          <a:xfrm>
            <a:off x="530520" y="3694630"/>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21" name="テキスト ボックス 120">
            <a:extLst>
              <a:ext uri="{FF2B5EF4-FFF2-40B4-BE49-F238E27FC236}">
                <a16:creationId xmlns:a16="http://schemas.microsoft.com/office/drawing/2014/main" id="{773FE5FD-24AD-D96A-68A4-675E9928573E}"/>
              </a:ext>
            </a:extLst>
          </p:cNvPr>
          <p:cNvSpPr txBox="1"/>
          <p:nvPr/>
        </p:nvSpPr>
        <p:spPr>
          <a:xfrm>
            <a:off x="469344" y="3386854"/>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病院名・科：</a:t>
            </a:r>
            <a:endParaRPr kumimoji="1" lang="ja-JP" altLang="en-US" sz="1400" b="1" dirty="0">
              <a:solidFill>
                <a:schemeClr val="bg1">
                  <a:lumMod val="65000"/>
                </a:schemeClr>
              </a:solidFill>
              <a:latin typeface="+mn-ea"/>
            </a:endParaRPr>
          </a:p>
        </p:txBody>
      </p:sp>
      <p:sp>
        <p:nvSpPr>
          <p:cNvPr id="123" name="Shape 13">
            <a:extLst>
              <a:ext uri="{FF2B5EF4-FFF2-40B4-BE49-F238E27FC236}">
                <a16:creationId xmlns:a16="http://schemas.microsoft.com/office/drawing/2014/main" id="{EABEA523-0D27-81FA-EA8F-461964C8BF9B}"/>
              </a:ext>
            </a:extLst>
          </p:cNvPr>
          <p:cNvSpPr/>
          <p:nvPr/>
        </p:nvSpPr>
        <p:spPr>
          <a:xfrm>
            <a:off x="528286" y="3988822"/>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24" name="テキスト ボックス 123">
            <a:extLst>
              <a:ext uri="{FF2B5EF4-FFF2-40B4-BE49-F238E27FC236}">
                <a16:creationId xmlns:a16="http://schemas.microsoft.com/office/drawing/2014/main" id="{3ED7630F-7AC0-3EA8-4749-8858F58D7516}"/>
              </a:ext>
            </a:extLst>
          </p:cNvPr>
          <p:cNvSpPr txBox="1"/>
          <p:nvPr/>
        </p:nvSpPr>
        <p:spPr>
          <a:xfrm>
            <a:off x="467110" y="3681046"/>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電話番号：</a:t>
            </a:r>
            <a:endParaRPr kumimoji="1" lang="ja-JP" altLang="en-US" sz="1400" b="1" dirty="0">
              <a:solidFill>
                <a:schemeClr val="bg1">
                  <a:lumMod val="65000"/>
                </a:schemeClr>
              </a:solidFill>
              <a:latin typeface="+mn-ea"/>
            </a:endParaRPr>
          </a:p>
        </p:txBody>
      </p:sp>
      <p:sp>
        <p:nvSpPr>
          <p:cNvPr id="125" name="テキスト ボックス 124">
            <a:extLst>
              <a:ext uri="{FF2B5EF4-FFF2-40B4-BE49-F238E27FC236}">
                <a16:creationId xmlns:a16="http://schemas.microsoft.com/office/drawing/2014/main" id="{A438C523-A0B6-7304-F172-BDEA7761C6FF}"/>
              </a:ext>
            </a:extLst>
          </p:cNvPr>
          <p:cNvSpPr txBox="1"/>
          <p:nvPr/>
        </p:nvSpPr>
        <p:spPr>
          <a:xfrm>
            <a:off x="1905122" y="3690136"/>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26" name="Shape 13">
            <a:extLst>
              <a:ext uri="{FF2B5EF4-FFF2-40B4-BE49-F238E27FC236}">
                <a16:creationId xmlns:a16="http://schemas.microsoft.com/office/drawing/2014/main" id="{D0D05A5E-2205-900B-2ECB-A6EAF205DED9}"/>
              </a:ext>
            </a:extLst>
          </p:cNvPr>
          <p:cNvSpPr/>
          <p:nvPr/>
        </p:nvSpPr>
        <p:spPr>
          <a:xfrm>
            <a:off x="535952" y="4283649"/>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27" name="テキスト ボックス 126">
            <a:extLst>
              <a:ext uri="{FF2B5EF4-FFF2-40B4-BE49-F238E27FC236}">
                <a16:creationId xmlns:a16="http://schemas.microsoft.com/office/drawing/2014/main" id="{3A4EFF77-963C-4A1B-EE2B-8F2C92477CDE}"/>
              </a:ext>
            </a:extLst>
          </p:cNvPr>
          <p:cNvSpPr txBox="1"/>
          <p:nvPr/>
        </p:nvSpPr>
        <p:spPr>
          <a:xfrm>
            <a:off x="474776" y="3975873"/>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医師名：</a:t>
            </a:r>
            <a:endParaRPr kumimoji="1" lang="ja-JP" altLang="en-US" sz="1400" b="1" dirty="0">
              <a:solidFill>
                <a:schemeClr val="bg1">
                  <a:lumMod val="65000"/>
                </a:schemeClr>
              </a:solidFill>
              <a:latin typeface="+mn-ea"/>
            </a:endParaRPr>
          </a:p>
        </p:txBody>
      </p:sp>
      <p:sp>
        <p:nvSpPr>
          <p:cNvPr id="128" name="テキスト ボックス 127">
            <a:extLst>
              <a:ext uri="{FF2B5EF4-FFF2-40B4-BE49-F238E27FC236}">
                <a16:creationId xmlns:a16="http://schemas.microsoft.com/office/drawing/2014/main" id="{72415391-E0CC-95DB-017B-5D30282928E3}"/>
              </a:ext>
            </a:extLst>
          </p:cNvPr>
          <p:cNvSpPr txBox="1"/>
          <p:nvPr/>
        </p:nvSpPr>
        <p:spPr>
          <a:xfrm>
            <a:off x="1912788" y="3984963"/>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29" name="Shape 13">
            <a:extLst>
              <a:ext uri="{FF2B5EF4-FFF2-40B4-BE49-F238E27FC236}">
                <a16:creationId xmlns:a16="http://schemas.microsoft.com/office/drawing/2014/main" id="{964FF613-849F-8EB8-2AF9-6575E47E6FA5}"/>
              </a:ext>
            </a:extLst>
          </p:cNvPr>
          <p:cNvSpPr/>
          <p:nvPr/>
        </p:nvSpPr>
        <p:spPr>
          <a:xfrm>
            <a:off x="535952" y="4601504"/>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30" name="テキスト ボックス 129">
            <a:extLst>
              <a:ext uri="{FF2B5EF4-FFF2-40B4-BE49-F238E27FC236}">
                <a16:creationId xmlns:a16="http://schemas.microsoft.com/office/drawing/2014/main" id="{2A4F0E90-C4B5-BA45-035C-54ECBEF408E7}"/>
              </a:ext>
            </a:extLst>
          </p:cNvPr>
          <p:cNvSpPr txBox="1"/>
          <p:nvPr/>
        </p:nvSpPr>
        <p:spPr>
          <a:xfrm>
            <a:off x="474776" y="4293728"/>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a:t>
            </a:r>
            <a:endParaRPr kumimoji="1" lang="ja-JP" altLang="en-US" sz="1400" b="1" dirty="0">
              <a:solidFill>
                <a:schemeClr val="bg1">
                  <a:lumMod val="65000"/>
                </a:schemeClr>
              </a:solidFill>
              <a:latin typeface="+mn-ea"/>
            </a:endParaRPr>
          </a:p>
        </p:txBody>
      </p:sp>
      <p:sp>
        <p:nvSpPr>
          <p:cNvPr id="131" name="テキスト ボックス 130">
            <a:extLst>
              <a:ext uri="{FF2B5EF4-FFF2-40B4-BE49-F238E27FC236}">
                <a16:creationId xmlns:a16="http://schemas.microsoft.com/office/drawing/2014/main" id="{011A5391-5F69-5557-234E-6150088220ED}"/>
              </a:ext>
            </a:extLst>
          </p:cNvPr>
          <p:cNvSpPr txBox="1"/>
          <p:nvPr/>
        </p:nvSpPr>
        <p:spPr>
          <a:xfrm>
            <a:off x="1912788" y="4302818"/>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32" name="Shape 13">
            <a:extLst>
              <a:ext uri="{FF2B5EF4-FFF2-40B4-BE49-F238E27FC236}">
                <a16:creationId xmlns:a16="http://schemas.microsoft.com/office/drawing/2014/main" id="{3BF52470-F1D4-52AB-3E04-82287DC1B410}"/>
              </a:ext>
            </a:extLst>
          </p:cNvPr>
          <p:cNvSpPr/>
          <p:nvPr/>
        </p:nvSpPr>
        <p:spPr>
          <a:xfrm>
            <a:off x="535952" y="4898259"/>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33" name="テキスト ボックス 132">
            <a:extLst>
              <a:ext uri="{FF2B5EF4-FFF2-40B4-BE49-F238E27FC236}">
                <a16:creationId xmlns:a16="http://schemas.microsoft.com/office/drawing/2014/main" id="{80AF6280-9B43-CAC9-BE7A-615D1D808334}"/>
              </a:ext>
            </a:extLst>
          </p:cNvPr>
          <p:cNvSpPr txBox="1"/>
          <p:nvPr/>
        </p:nvSpPr>
        <p:spPr>
          <a:xfrm>
            <a:off x="474776" y="4590483"/>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いつも飲む薬：</a:t>
            </a:r>
            <a:endParaRPr kumimoji="1" lang="ja-JP" altLang="en-US" sz="1400" b="1" dirty="0">
              <a:solidFill>
                <a:schemeClr val="bg1">
                  <a:lumMod val="65000"/>
                </a:schemeClr>
              </a:solidFill>
              <a:latin typeface="+mn-ea"/>
            </a:endParaRPr>
          </a:p>
        </p:txBody>
      </p:sp>
      <p:sp>
        <p:nvSpPr>
          <p:cNvPr id="134" name="テキスト ボックス 133">
            <a:extLst>
              <a:ext uri="{FF2B5EF4-FFF2-40B4-BE49-F238E27FC236}">
                <a16:creationId xmlns:a16="http://schemas.microsoft.com/office/drawing/2014/main" id="{8339BB86-E4DD-2ACC-6A5D-208B5376EB6E}"/>
              </a:ext>
            </a:extLst>
          </p:cNvPr>
          <p:cNvSpPr txBox="1"/>
          <p:nvPr/>
        </p:nvSpPr>
        <p:spPr>
          <a:xfrm>
            <a:off x="1912788" y="4599573"/>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36" name="Shape 698">
            <a:extLst>
              <a:ext uri="{FF2B5EF4-FFF2-40B4-BE49-F238E27FC236}">
                <a16:creationId xmlns:a16="http://schemas.microsoft.com/office/drawing/2014/main" id="{FA6F0649-A464-EDB1-FA88-D65E0DC6A051}"/>
              </a:ext>
            </a:extLst>
          </p:cNvPr>
          <p:cNvSpPr/>
          <p:nvPr/>
        </p:nvSpPr>
        <p:spPr>
          <a:xfrm>
            <a:off x="6504715" y="4826056"/>
            <a:ext cx="28787" cy="22112"/>
          </a:xfrm>
          <a:custGeom>
            <a:avLst/>
            <a:gdLst/>
            <a:ahLst/>
            <a:cxnLst/>
            <a:rect l="0" t="0" r="0" b="0"/>
            <a:pathLst>
              <a:path w="30011" h="29997">
                <a:moveTo>
                  <a:pt x="0" y="0"/>
                </a:moveTo>
                <a:lnTo>
                  <a:pt x="30011" y="0"/>
                </a:lnTo>
                <a:lnTo>
                  <a:pt x="30011"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37" name="Shape 699">
            <a:extLst>
              <a:ext uri="{FF2B5EF4-FFF2-40B4-BE49-F238E27FC236}">
                <a16:creationId xmlns:a16="http://schemas.microsoft.com/office/drawing/2014/main" id="{7823F2F0-4E94-E06D-DBD2-F1C6538CFEBA}"/>
              </a:ext>
            </a:extLst>
          </p:cNvPr>
          <p:cNvSpPr/>
          <p:nvPr/>
        </p:nvSpPr>
        <p:spPr>
          <a:xfrm>
            <a:off x="461638" y="4826056"/>
            <a:ext cx="28786" cy="22112"/>
          </a:xfrm>
          <a:custGeom>
            <a:avLst/>
            <a:gdLst/>
            <a:ahLst/>
            <a:cxnLst/>
            <a:rect l="0" t="0" r="0" b="0"/>
            <a:pathLst>
              <a:path w="30010" h="29997">
                <a:moveTo>
                  <a:pt x="0" y="0"/>
                </a:moveTo>
                <a:lnTo>
                  <a:pt x="30010" y="0"/>
                </a:lnTo>
                <a:lnTo>
                  <a:pt x="30010"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38" name="Shape 13">
            <a:extLst>
              <a:ext uri="{FF2B5EF4-FFF2-40B4-BE49-F238E27FC236}">
                <a16:creationId xmlns:a16="http://schemas.microsoft.com/office/drawing/2014/main" id="{C1A2E38C-8BAC-CA22-F916-D3F1A90ABAEF}"/>
              </a:ext>
            </a:extLst>
          </p:cNvPr>
          <p:cNvSpPr/>
          <p:nvPr/>
        </p:nvSpPr>
        <p:spPr>
          <a:xfrm>
            <a:off x="552938" y="5352674"/>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39" name="テキスト ボックス 138">
            <a:extLst>
              <a:ext uri="{FF2B5EF4-FFF2-40B4-BE49-F238E27FC236}">
                <a16:creationId xmlns:a16="http://schemas.microsoft.com/office/drawing/2014/main" id="{0D63B3CC-0A4B-DCDD-24DE-0762F44681E0}"/>
              </a:ext>
            </a:extLst>
          </p:cNvPr>
          <p:cNvSpPr txBox="1"/>
          <p:nvPr/>
        </p:nvSpPr>
        <p:spPr>
          <a:xfrm>
            <a:off x="491762" y="5044898"/>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病院名・科：</a:t>
            </a:r>
            <a:endParaRPr kumimoji="1" lang="ja-JP" altLang="en-US" sz="1400" b="1" dirty="0">
              <a:solidFill>
                <a:schemeClr val="bg1">
                  <a:lumMod val="65000"/>
                </a:schemeClr>
              </a:solidFill>
              <a:latin typeface="+mn-ea"/>
            </a:endParaRPr>
          </a:p>
        </p:txBody>
      </p:sp>
      <p:sp>
        <p:nvSpPr>
          <p:cNvPr id="141" name="Shape 13">
            <a:extLst>
              <a:ext uri="{FF2B5EF4-FFF2-40B4-BE49-F238E27FC236}">
                <a16:creationId xmlns:a16="http://schemas.microsoft.com/office/drawing/2014/main" id="{DFAB7AC3-C501-C621-0EFA-C13C5B4CA167}"/>
              </a:ext>
            </a:extLst>
          </p:cNvPr>
          <p:cNvSpPr/>
          <p:nvPr/>
        </p:nvSpPr>
        <p:spPr>
          <a:xfrm>
            <a:off x="550704" y="5646866"/>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42" name="テキスト ボックス 141">
            <a:extLst>
              <a:ext uri="{FF2B5EF4-FFF2-40B4-BE49-F238E27FC236}">
                <a16:creationId xmlns:a16="http://schemas.microsoft.com/office/drawing/2014/main" id="{09F5ACB3-494E-E77C-FE70-511EB3E6DE55}"/>
              </a:ext>
            </a:extLst>
          </p:cNvPr>
          <p:cNvSpPr txBox="1"/>
          <p:nvPr/>
        </p:nvSpPr>
        <p:spPr>
          <a:xfrm>
            <a:off x="489528" y="5339090"/>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電話番号：</a:t>
            </a:r>
            <a:endParaRPr kumimoji="1" lang="ja-JP" altLang="en-US" sz="1400" b="1" dirty="0">
              <a:solidFill>
                <a:schemeClr val="bg1">
                  <a:lumMod val="65000"/>
                </a:schemeClr>
              </a:solidFill>
              <a:latin typeface="+mn-ea"/>
            </a:endParaRPr>
          </a:p>
        </p:txBody>
      </p:sp>
      <p:sp>
        <p:nvSpPr>
          <p:cNvPr id="143" name="テキスト ボックス 142">
            <a:extLst>
              <a:ext uri="{FF2B5EF4-FFF2-40B4-BE49-F238E27FC236}">
                <a16:creationId xmlns:a16="http://schemas.microsoft.com/office/drawing/2014/main" id="{B531F015-89C9-1D8C-2861-9624705DDFA6}"/>
              </a:ext>
            </a:extLst>
          </p:cNvPr>
          <p:cNvSpPr txBox="1"/>
          <p:nvPr/>
        </p:nvSpPr>
        <p:spPr>
          <a:xfrm>
            <a:off x="1927540" y="5348180"/>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44" name="Shape 13">
            <a:extLst>
              <a:ext uri="{FF2B5EF4-FFF2-40B4-BE49-F238E27FC236}">
                <a16:creationId xmlns:a16="http://schemas.microsoft.com/office/drawing/2014/main" id="{4394264D-38DF-EC52-19D0-753B7FE62BCF}"/>
              </a:ext>
            </a:extLst>
          </p:cNvPr>
          <p:cNvSpPr/>
          <p:nvPr/>
        </p:nvSpPr>
        <p:spPr>
          <a:xfrm>
            <a:off x="558370" y="5941693"/>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45" name="テキスト ボックス 144">
            <a:extLst>
              <a:ext uri="{FF2B5EF4-FFF2-40B4-BE49-F238E27FC236}">
                <a16:creationId xmlns:a16="http://schemas.microsoft.com/office/drawing/2014/main" id="{4626F564-C76B-F78A-BD6B-1CDECA30A22D}"/>
              </a:ext>
            </a:extLst>
          </p:cNvPr>
          <p:cNvSpPr txBox="1"/>
          <p:nvPr/>
        </p:nvSpPr>
        <p:spPr>
          <a:xfrm>
            <a:off x="497194" y="5633917"/>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医師名：</a:t>
            </a:r>
            <a:endParaRPr kumimoji="1" lang="ja-JP" altLang="en-US" sz="1400" b="1" dirty="0">
              <a:solidFill>
                <a:schemeClr val="bg1">
                  <a:lumMod val="65000"/>
                </a:schemeClr>
              </a:solidFill>
              <a:latin typeface="+mn-ea"/>
            </a:endParaRPr>
          </a:p>
        </p:txBody>
      </p:sp>
      <p:sp>
        <p:nvSpPr>
          <p:cNvPr id="146" name="テキスト ボックス 145">
            <a:extLst>
              <a:ext uri="{FF2B5EF4-FFF2-40B4-BE49-F238E27FC236}">
                <a16:creationId xmlns:a16="http://schemas.microsoft.com/office/drawing/2014/main" id="{386C7FE5-C2B8-3C9D-9A27-F7484548F421}"/>
              </a:ext>
            </a:extLst>
          </p:cNvPr>
          <p:cNvSpPr txBox="1"/>
          <p:nvPr/>
        </p:nvSpPr>
        <p:spPr>
          <a:xfrm>
            <a:off x="1935206" y="5643007"/>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47" name="Shape 13">
            <a:extLst>
              <a:ext uri="{FF2B5EF4-FFF2-40B4-BE49-F238E27FC236}">
                <a16:creationId xmlns:a16="http://schemas.microsoft.com/office/drawing/2014/main" id="{9A88934F-5F3B-469C-55E8-903A3F2F1A35}"/>
              </a:ext>
            </a:extLst>
          </p:cNvPr>
          <p:cNvSpPr/>
          <p:nvPr/>
        </p:nvSpPr>
        <p:spPr>
          <a:xfrm>
            <a:off x="558370" y="6259548"/>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48" name="テキスト ボックス 147">
            <a:extLst>
              <a:ext uri="{FF2B5EF4-FFF2-40B4-BE49-F238E27FC236}">
                <a16:creationId xmlns:a16="http://schemas.microsoft.com/office/drawing/2014/main" id="{3C137121-2858-2CB2-A3DE-B070FDF502B8}"/>
              </a:ext>
            </a:extLst>
          </p:cNvPr>
          <p:cNvSpPr txBox="1"/>
          <p:nvPr/>
        </p:nvSpPr>
        <p:spPr>
          <a:xfrm>
            <a:off x="497194" y="5951772"/>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a:t>
            </a:r>
            <a:endParaRPr kumimoji="1" lang="ja-JP" altLang="en-US" sz="1400" b="1" dirty="0">
              <a:solidFill>
                <a:schemeClr val="bg1">
                  <a:lumMod val="65000"/>
                </a:schemeClr>
              </a:solidFill>
              <a:latin typeface="+mn-ea"/>
            </a:endParaRPr>
          </a:p>
        </p:txBody>
      </p:sp>
      <p:sp>
        <p:nvSpPr>
          <p:cNvPr id="149" name="テキスト ボックス 148">
            <a:extLst>
              <a:ext uri="{FF2B5EF4-FFF2-40B4-BE49-F238E27FC236}">
                <a16:creationId xmlns:a16="http://schemas.microsoft.com/office/drawing/2014/main" id="{364A56D8-1BE8-44F8-5BF8-AA61CAB3A570}"/>
              </a:ext>
            </a:extLst>
          </p:cNvPr>
          <p:cNvSpPr txBox="1"/>
          <p:nvPr/>
        </p:nvSpPr>
        <p:spPr>
          <a:xfrm>
            <a:off x="1935206" y="5960862"/>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150" name="Shape 13">
            <a:extLst>
              <a:ext uri="{FF2B5EF4-FFF2-40B4-BE49-F238E27FC236}">
                <a16:creationId xmlns:a16="http://schemas.microsoft.com/office/drawing/2014/main" id="{5B374140-CE6C-2847-5A9F-8942D7754EF8}"/>
              </a:ext>
            </a:extLst>
          </p:cNvPr>
          <p:cNvSpPr/>
          <p:nvPr/>
        </p:nvSpPr>
        <p:spPr>
          <a:xfrm>
            <a:off x="558370" y="6556303"/>
            <a:ext cx="5757249" cy="45719"/>
          </a:xfrm>
          <a:custGeom>
            <a:avLst/>
            <a:gdLst/>
            <a:ahLst/>
            <a:cxnLst/>
            <a:rect l="0" t="0" r="0" b="0"/>
            <a:pathLst>
              <a:path w="6071706">
                <a:moveTo>
                  <a:pt x="0" y="0"/>
                </a:moveTo>
                <a:lnTo>
                  <a:pt x="6071706"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51" name="テキスト ボックス 150">
            <a:extLst>
              <a:ext uri="{FF2B5EF4-FFF2-40B4-BE49-F238E27FC236}">
                <a16:creationId xmlns:a16="http://schemas.microsoft.com/office/drawing/2014/main" id="{0FE777A2-5542-C306-7A2C-E9E7C8AD8AF7}"/>
              </a:ext>
            </a:extLst>
          </p:cNvPr>
          <p:cNvSpPr txBox="1"/>
          <p:nvPr/>
        </p:nvSpPr>
        <p:spPr>
          <a:xfrm>
            <a:off x="497194" y="6248527"/>
            <a:ext cx="143801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いつも飲む薬：</a:t>
            </a:r>
            <a:endParaRPr kumimoji="1" lang="ja-JP" altLang="en-US" sz="1400" b="1" dirty="0">
              <a:solidFill>
                <a:schemeClr val="bg1">
                  <a:lumMod val="65000"/>
                </a:schemeClr>
              </a:solidFill>
              <a:latin typeface="+mn-ea"/>
            </a:endParaRPr>
          </a:p>
        </p:txBody>
      </p:sp>
      <p:sp>
        <p:nvSpPr>
          <p:cNvPr id="152" name="テキスト ボックス 151">
            <a:extLst>
              <a:ext uri="{FF2B5EF4-FFF2-40B4-BE49-F238E27FC236}">
                <a16:creationId xmlns:a16="http://schemas.microsoft.com/office/drawing/2014/main" id="{AD299C4B-C907-AF3E-62A8-B1EE218EECBF}"/>
              </a:ext>
            </a:extLst>
          </p:cNvPr>
          <p:cNvSpPr txBox="1"/>
          <p:nvPr/>
        </p:nvSpPr>
        <p:spPr>
          <a:xfrm>
            <a:off x="1935206" y="6257617"/>
            <a:ext cx="4403848" cy="295643"/>
          </a:xfrm>
          <a:prstGeom prst="rect">
            <a:avLst/>
          </a:prstGeom>
          <a:noFill/>
        </p:spPr>
        <p:txBody>
          <a:bodyPr wrap="square" rtlCol="0">
            <a:spAutoFit/>
          </a:bodyPr>
          <a:lstStyle/>
          <a:p>
            <a:endParaRPr kumimoji="1" lang="ja-JP" altLang="en-US" sz="1400" b="1" dirty="0">
              <a:solidFill>
                <a:schemeClr val="bg1">
                  <a:lumMod val="65000"/>
                </a:schemeClr>
              </a:solidFill>
              <a:latin typeface="+mn-ea"/>
            </a:endParaRPr>
          </a:p>
        </p:txBody>
      </p:sp>
      <p:sp>
        <p:nvSpPr>
          <p:cNvPr id="2" name="スライド番号プレースホルダー 10">
            <a:extLst>
              <a:ext uri="{FF2B5EF4-FFF2-40B4-BE49-F238E27FC236}">
                <a16:creationId xmlns:a16="http://schemas.microsoft.com/office/drawing/2014/main" id="{5A17FFF9-8C6E-04F5-D06B-6CF98E850A9C}"/>
              </a:ext>
            </a:extLst>
          </p:cNvPr>
          <p:cNvSpPr>
            <a:spLocks noGrp="1"/>
          </p:cNvSpPr>
          <p:nvPr>
            <p:ph type="sldNum" sz="quarter" idx="12"/>
          </p:nvPr>
        </p:nvSpPr>
        <p:spPr>
          <a:xfrm>
            <a:off x="260812" y="8730328"/>
            <a:ext cx="1543050" cy="486833"/>
          </a:xfrm>
        </p:spPr>
        <p:txBody>
          <a:bodyPr/>
          <a:lstStyle/>
          <a:p>
            <a:pPr algn="l"/>
            <a:r>
              <a:rPr kumimoji="1" lang="en-US" altLang="ja-JP" sz="1800"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48"/>
            <a:ext cx="6858000" cy="9236109"/>
          </a:xfrm>
          <a:prstGeom prst="rect">
            <a:avLst/>
          </a:prstGeom>
          <a:solidFill>
            <a:srgbClr val="FFFFCC"/>
          </a:solidFill>
        </p:spPr>
      </p:pic>
      <p:sp>
        <p:nvSpPr>
          <p:cNvPr id="9" name="Shape 21"/>
          <p:cNvSpPr/>
          <p:nvPr/>
        </p:nvSpPr>
        <p:spPr>
          <a:xfrm>
            <a:off x="147030" y="1072732"/>
            <a:ext cx="6383020" cy="4428549"/>
          </a:xfrm>
          <a:prstGeom prst="rect">
            <a:avLst/>
          </a:prstGeom>
          <a:solidFill>
            <a:schemeClr val="bg1"/>
          </a:solidFill>
          <a:ln w="19050" cap="flat">
            <a:miter lim="100000"/>
          </a:ln>
        </p:spPr>
        <p:style>
          <a:lnRef idx="1">
            <a:srgbClr val="CA9ABF"/>
          </a:lnRef>
          <a:fillRef idx="0">
            <a:srgbClr val="000000">
              <a:alpha val="0"/>
            </a:srgbClr>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grpSp>
        <p:nvGrpSpPr>
          <p:cNvPr id="2" name="Group 2295"/>
          <p:cNvGrpSpPr/>
          <p:nvPr/>
        </p:nvGrpSpPr>
        <p:grpSpPr>
          <a:xfrm>
            <a:off x="98027" y="1296085"/>
            <a:ext cx="6583549" cy="6257564"/>
            <a:chOff x="74996" y="996144"/>
            <a:chExt cx="6329997" cy="5218352"/>
          </a:xfrm>
        </p:grpSpPr>
        <p:sp>
          <p:nvSpPr>
            <p:cNvPr id="3" name="Shape 2486"/>
            <p:cNvSpPr/>
            <p:nvPr/>
          </p:nvSpPr>
          <p:spPr>
            <a:xfrm>
              <a:off x="6374996" y="1465502"/>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4" name="Shape 2487"/>
            <p:cNvSpPr/>
            <p:nvPr/>
          </p:nvSpPr>
          <p:spPr>
            <a:xfrm>
              <a:off x="74996" y="1465502"/>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3" name="Shape 2595"/>
            <p:cNvSpPr/>
            <p:nvPr/>
          </p:nvSpPr>
          <p:spPr>
            <a:xfrm>
              <a:off x="6374996" y="5878498"/>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5" name="Shape 2597"/>
            <p:cNvSpPr/>
            <p:nvPr/>
          </p:nvSpPr>
          <p:spPr>
            <a:xfrm>
              <a:off x="6374996" y="1771496"/>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6" name="Shape 2598"/>
            <p:cNvSpPr/>
            <p:nvPr/>
          </p:nvSpPr>
          <p:spPr>
            <a:xfrm>
              <a:off x="74996" y="1771496"/>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9" name="Rectangle 22"/>
            <p:cNvSpPr/>
            <p:nvPr/>
          </p:nvSpPr>
          <p:spPr>
            <a:xfrm>
              <a:off x="278861" y="996144"/>
              <a:ext cx="4574573" cy="335083"/>
            </a:xfrm>
            <a:prstGeom prst="rect">
              <a:avLst/>
            </a:prstGeom>
            <a:ln>
              <a:noFill/>
            </a:ln>
          </p:spPr>
          <p:txBody>
            <a:bodyPr vert="horz" lIns="0" tIns="0" rIns="0" bIns="0" rtlCol="0">
              <a:noAutofit/>
            </a:bodyPr>
            <a:lstStyle/>
            <a:p>
              <a:pPr>
                <a:lnSpc>
                  <a:spcPct val="107000"/>
                </a:lnSpc>
                <a:spcAft>
                  <a:spcPts val="800"/>
                </a:spcAft>
              </a:pPr>
              <a:r>
                <a:rPr lang="en-US"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過去にかかったことのある大きな病気・けが</a:t>
              </a:r>
            </a:p>
          </p:txBody>
        </p:sp>
        <p:sp>
          <p:nvSpPr>
            <p:cNvPr id="23" name="Shape 26"/>
            <p:cNvSpPr/>
            <p:nvPr/>
          </p:nvSpPr>
          <p:spPr>
            <a:xfrm>
              <a:off x="319844" y="1771496"/>
              <a:ext cx="5840552"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27" name="Shape 30"/>
            <p:cNvSpPr/>
            <p:nvPr/>
          </p:nvSpPr>
          <p:spPr>
            <a:xfrm>
              <a:off x="318268" y="2237428"/>
              <a:ext cx="5840552"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dirty="0"/>
            </a:p>
          </p:txBody>
        </p:sp>
        <p:sp>
          <p:nvSpPr>
            <p:cNvPr id="40" name="Shape 2635"/>
            <p:cNvSpPr/>
            <p:nvPr/>
          </p:nvSpPr>
          <p:spPr>
            <a:xfrm>
              <a:off x="6374996" y="6184499"/>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41" name="Shape 2636"/>
            <p:cNvSpPr/>
            <p:nvPr/>
          </p:nvSpPr>
          <p:spPr>
            <a:xfrm>
              <a:off x="74996" y="6184499"/>
              <a:ext cx="29997" cy="29997"/>
            </a:xfrm>
            <a:custGeom>
              <a:avLst/>
              <a:gdLst/>
              <a:ahLst/>
              <a:cxnLst/>
              <a:rect l="0" t="0" r="0" b="0"/>
              <a:pathLst>
                <a:path w="29997" h="29997">
                  <a:moveTo>
                    <a:pt x="0" y="0"/>
                  </a:moveTo>
                  <a:lnTo>
                    <a:pt x="29997" y="0"/>
                  </a:lnTo>
                  <a:lnTo>
                    <a:pt x="29997" y="29997"/>
                  </a:lnTo>
                  <a:lnTo>
                    <a:pt x="0" y="29997"/>
                  </a:lnTo>
                  <a:lnTo>
                    <a:pt x="0" y="0"/>
                  </a:lnTo>
                </a:path>
              </a:pathLst>
            </a:custGeom>
            <a:ln w="0" cap="flat">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grpSp>
      <p:sp>
        <p:nvSpPr>
          <p:cNvPr id="26" name="Shape 21">
            <a:extLst>
              <a:ext uri="{FF2B5EF4-FFF2-40B4-BE49-F238E27FC236}">
                <a16:creationId xmlns:a16="http://schemas.microsoft.com/office/drawing/2014/main" id="{DF1E7AC3-7567-5F14-C973-1CAA62C894B0}"/>
              </a:ext>
            </a:extLst>
          </p:cNvPr>
          <p:cNvSpPr/>
          <p:nvPr/>
        </p:nvSpPr>
        <p:spPr>
          <a:xfrm>
            <a:off x="188505" y="5686473"/>
            <a:ext cx="6383019" cy="807697"/>
          </a:xfrm>
          <a:prstGeom prst="rect">
            <a:avLst/>
          </a:prstGeom>
          <a:solidFill>
            <a:schemeClr val="bg1"/>
          </a:solidFill>
          <a:ln w="19050" cap="flat">
            <a:miter lim="100000"/>
          </a:ln>
        </p:spPr>
        <p:style>
          <a:lnRef idx="1">
            <a:srgbClr val="CA9ABF"/>
          </a:lnRef>
          <a:fillRef idx="0">
            <a:srgbClr val="000000">
              <a:alpha val="0"/>
            </a:srgbClr>
          </a:fillRef>
          <a:effectRef idx="0">
            <a:scrgbClr r="0" g="0" b="0"/>
          </a:effectRef>
          <a:fontRef idx="none"/>
        </p:style>
        <p:txBody>
          <a:bodyPr/>
          <a:lstStyle/>
          <a:p>
            <a:endParaRPr lang="ja-JP" altLang="en-US" dirty="0"/>
          </a:p>
        </p:txBody>
      </p:sp>
      <p:sp>
        <p:nvSpPr>
          <p:cNvPr id="7" name="Rectangle 23"/>
          <p:cNvSpPr/>
          <p:nvPr/>
        </p:nvSpPr>
        <p:spPr>
          <a:xfrm>
            <a:off x="327950" y="5766461"/>
            <a:ext cx="3522980" cy="370840"/>
          </a:xfrm>
          <a:prstGeom prst="rect">
            <a:avLst/>
          </a:prstGeom>
          <a:ln>
            <a:noFill/>
          </a:ln>
        </p:spPr>
        <p:txBody>
          <a:bodyPr vert="horz" lIns="0" tIns="0" rIns="0" bIns="0" rtlCol="0">
            <a:noAutofit/>
          </a:bodyPr>
          <a:lstStyle/>
          <a:p>
            <a:pPr>
              <a:lnSpc>
                <a:spcPct val="107000"/>
              </a:lnSpc>
              <a:spcAft>
                <a:spcPts val="800"/>
              </a:spcAft>
            </a:pPr>
            <a:r>
              <a:rPr lang="ja-JP" altLang="en-US" sz="1600" kern="100" dirty="0">
                <a:solidFill>
                  <a:srgbClr val="8B6045"/>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お薬手帳の有無</a:t>
            </a:r>
          </a:p>
        </p:txBody>
      </p:sp>
      <p:sp>
        <p:nvSpPr>
          <p:cNvPr id="8" name="Rectangle 23"/>
          <p:cNvSpPr/>
          <p:nvPr/>
        </p:nvSpPr>
        <p:spPr>
          <a:xfrm>
            <a:off x="391732" y="6090322"/>
            <a:ext cx="6097421" cy="370840"/>
          </a:xfrm>
          <a:prstGeom prst="rect">
            <a:avLst/>
          </a:prstGeom>
          <a:ln>
            <a:noFill/>
          </a:ln>
        </p:spPr>
        <p:txBody>
          <a:bodyPr vert="horz" lIns="0" tIns="0" rIns="0" bIns="0" rtlCol="0">
            <a:noAutofit/>
          </a:bodyPr>
          <a:lstStyle/>
          <a:p>
            <a:pPr>
              <a:lnSpc>
                <a:spcPct val="107000"/>
              </a:lnSpc>
              <a:spcAft>
                <a:spcPts val="800"/>
              </a:spcAft>
            </a:pPr>
            <a:r>
              <a:rPr 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有（保管場所：　　　　　　　　　　　　　　　　　　　　　　）□無</a:t>
            </a:r>
          </a:p>
        </p:txBody>
      </p:sp>
      <p:sp>
        <p:nvSpPr>
          <p:cNvPr id="32" name="Shape 21">
            <a:extLst>
              <a:ext uri="{FF2B5EF4-FFF2-40B4-BE49-F238E27FC236}">
                <a16:creationId xmlns:a16="http://schemas.microsoft.com/office/drawing/2014/main" id="{C41FF2D8-1953-E85A-7C4B-B1D7FFA4097E}"/>
              </a:ext>
            </a:extLst>
          </p:cNvPr>
          <p:cNvSpPr/>
          <p:nvPr/>
        </p:nvSpPr>
        <p:spPr>
          <a:xfrm>
            <a:off x="184058" y="6673436"/>
            <a:ext cx="6383020" cy="1450793"/>
          </a:xfrm>
          <a:prstGeom prst="rect">
            <a:avLst/>
          </a:prstGeom>
          <a:solidFill>
            <a:schemeClr val="bg1"/>
          </a:solidFill>
          <a:ln w="19050" cap="flat">
            <a:miter lim="100000"/>
          </a:ln>
        </p:spPr>
        <p:style>
          <a:lnRef idx="1">
            <a:srgbClr val="CA9ABF"/>
          </a:lnRef>
          <a:fillRef idx="0">
            <a:srgbClr val="000000">
              <a:alpha val="0"/>
            </a:srgbClr>
          </a:fillRef>
          <a:effectRef idx="0">
            <a:scrgbClr r="0" g="0" b="0"/>
          </a:effectRef>
          <a:fontRef idx="none"/>
        </p:style>
        <p:txBody>
          <a:bodyPr/>
          <a:lstStyle/>
          <a:p>
            <a:endParaRPr lang="ja-JP" altLang="en-US" dirty="0"/>
          </a:p>
        </p:txBody>
      </p:sp>
      <p:sp>
        <p:nvSpPr>
          <p:cNvPr id="11" name="Rectangle 23"/>
          <p:cNvSpPr/>
          <p:nvPr/>
        </p:nvSpPr>
        <p:spPr>
          <a:xfrm>
            <a:off x="308232" y="6801024"/>
            <a:ext cx="3522980" cy="370840"/>
          </a:xfrm>
          <a:prstGeom prst="rect">
            <a:avLst/>
          </a:prstGeom>
          <a:ln>
            <a:noFill/>
          </a:ln>
        </p:spPr>
        <p:txBody>
          <a:bodyPr vert="horz" lIns="0" tIns="0" rIns="0" bIns="0" rtlCol="0">
            <a:noAutofit/>
          </a:bodyPr>
          <a:lstStyle/>
          <a:p>
            <a:pPr>
              <a:lnSpc>
                <a:spcPct val="107000"/>
              </a:lnSpc>
              <a:spcAft>
                <a:spcPts val="800"/>
              </a:spcAft>
            </a:pPr>
            <a:r>
              <a:rPr lang="ja-JP" altLang="en-US" sz="1600" kern="100" dirty="0">
                <a:solidFill>
                  <a:srgbClr val="8B6045"/>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600" kern="100" dirty="0">
                <a:solidFill>
                  <a:srgbClr val="8B6045"/>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身分証明書や貴重品など</a:t>
            </a:r>
          </a:p>
        </p:txBody>
      </p:sp>
      <p:sp>
        <p:nvSpPr>
          <p:cNvPr id="18" name="Shape 24"/>
          <p:cNvSpPr/>
          <p:nvPr/>
        </p:nvSpPr>
        <p:spPr>
          <a:xfrm>
            <a:off x="294661" y="7500020"/>
            <a:ext cx="5769351"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30" name="Rectangle 23">
            <a:extLst>
              <a:ext uri="{FF2B5EF4-FFF2-40B4-BE49-F238E27FC236}">
                <a16:creationId xmlns:a16="http://schemas.microsoft.com/office/drawing/2014/main" id="{8C281E19-75D8-B1A9-D43C-E88A769A80BB}"/>
              </a:ext>
            </a:extLst>
          </p:cNvPr>
          <p:cNvSpPr/>
          <p:nvPr/>
        </p:nvSpPr>
        <p:spPr>
          <a:xfrm>
            <a:off x="290922" y="7129180"/>
            <a:ext cx="5824142" cy="370840"/>
          </a:xfrm>
          <a:prstGeom prst="rect">
            <a:avLst/>
          </a:prstGeom>
          <a:ln>
            <a:noFill/>
          </a:ln>
        </p:spPr>
        <p:txBody>
          <a:bodyPr vert="horz" lIns="0" tIns="0" rIns="0" bIns="0" rtlCol="0">
            <a:noAutofit/>
          </a:bodyPr>
          <a:lstStyle/>
          <a:p>
            <a:pPr>
              <a:lnSpc>
                <a:spcPct val="107000"/>
              </a:lnSpc>
              <a:spcAft>
                <a:spcPts val="800"/>
              </a:spcAft>
            </a:pPr>
            <a:r>
              <a:rPr lang="ja-JP" altLang="en-US" sz="1400" kern="100" spc="-215"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名称：</a:t>
            </a:r>
            <a:r>
              <a:rPr kumimoji="1" lang="ja-JP" altLang="en-US" sz="1400" b="1" kern="100" spc="-215" dirty="0">
                <a:solidFill>
                  <a:schemeClr val="bg1">
                    <a:lumMod val="75000"/>
                  </a:schemeClr>
                </a:solidFill>
                <a:effectLst/>
                <a:latin typeface="+mn-ea"/>
                <a:ea typeface="UD デジタル 教科書体 NP-B" panose="02020700000000000000" pitchFamily="18" charset="-128"/>
                <a:cs typeface="UD デジタル 教科書体 NK" panose="02020400000000000000" charset="-128"/>
              </a:rPr>
              <a:t>　　 </a:t>
            </a:r>
            <a:r>
              <a:rPr kumimoji="1" lang="ja-JP" altLang="en-US" sz="1400" b="1" dirty="0">
                <a:solidFill>
                  <a:schemeClr val="bg1">
                    <a:lumMod val="75000"/>
                  </a:schemeClr>
                </a:solidFill>
                <a:latin typeface="+mn-ea"/>
              </a:rPr>
              <a:t/>
            </a:r>
            <a:r>
              <a:rPr lang="ja-JP" altLang="en-US" sz="1400" kern="100" spc="-215"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保管場所：</a:t>
            </a:r>
          </a:p>
        </p:txBody>
      </p:sp>
      <p:sp>
        <p:nvSpPr>
          <p:cNvPr id="28" name="Rectangle 23">
            <a:extLst>
              <a:ext uri="{FF2B5EF4-FFF2-40B4-BE49-F238E27FC236}">
                <a16:creationId xmlns:a16="http://schemas.microsoft.com/office/drawing/2014/main" id="{BEA69AB7-B8F7-3DBD-129E-C7C394A75DE0}"/>
              </a:ext>
            </a:extLst>
          </p:cNvPr>
          <p:cNvSpPr/>
          <p:nvPr/>
        </p:nvSpPr>
        <p:spPr>
          <a:xfrm>
            <a:off x="294662" y="7700428"/>
            <a:ext cx="5824142" cy="370840"/>
          </a:xfrm>
          <a:prstGeom prst="rect">
            <a:avLst/>
          </a:prstGeom>
          <a:ln>
            <a:noFill/>
          </a:ln>
        </p:spPr>
        <p:txBody>
          <a:bodyPr vert="horz" lIns="0" tIns="0" rIns="0" bIns="0" rtlCol="0">
            <a:noAutofit/>
          </a:bodyPr>
          <a:lstStyle/>
          <a:p>
            <a:pPr>
              <a:lnSpc>
                <a:spcPct val="107000"/>
              </a:lnSpc>
              <a:spcAft>
                <a:spcPts val="800"/>
              </a:spcAft>
            </a:pPr>
            <a:r>
              <a:rPr lang="ja-JP" altLang="en-US" sz="1400" kern="100" spc="-215"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名称：</a:t>
            </a:r>
            <a:r>
              <a:rPr kumimoji="1" lang="ja-JP" altLang="en-US" sz="1400" b="1" kern="100" spc="-215" dirty="0">
                <a:solidFill>
                  <a:schemeClr val="bg1">
                    <a:lumMod val="75000"/>
                  </a:schemeClr>
                </a:solidFill>
                <a:latin typeface="+mn-ea"/>
                <a:ea typeface="UD デジタル 教科書体 NP-B" panose="02020700000000000000" pitchFamily="18" charset="-128"/>
                <a:cs typeface="UD デジタル 教科書体 NK" panose="02020400000000000000" charset="-128"/>
              </a:rPr>
              <a:t>　　</a:t>
            </a:r>
            <a:r>
              <a:rPr kumimoji="1" lang="ja-JP" altLang="en-US" sz="1400" b="1" dirty="0">
                <a:solidFill>
                  <a:schemeClr val="bg1">
                    <a:lumMod val="75000"/>
                  </a:schemeClr>
                </a:solidFill>
                <a:latin typeface="+mn-ea"/>
              </a:rPr>
              <a:t/>
            </a:r>
            <a:r>
              <a:rPr lang="ja-JP" altLang="en-US" sz="1400" kern="100" spc="-215"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　　　　　　　　　保管場所：</a:t>
            </a:r>
          </a:p>
        </p:txBody>
      </p:sp>
      <p:sp>
        <p:nvSpPr>
          <p:cNvPr id="31" name="Shape 24">
            <a:extLst>
              <a:ext uri="{FF2B5EF4-FFF2-40B4-BE49-F238E27FC236}">
                <a16:creationId xmlns:a16="http://schemas.microsoft.com/office/drawing/2014/main" id="{56F736BF-2CBC-DFBD-2CEC-1DE2FECFC2C6}"/>
              </a:ext>
            </a:extLst>
          </p:cNvPr>
          <p:cNvSpPr/>
          <p:nvPr/>
        </p:nvSpPr>
        <p:spPr>
          <a:xfrm>
            <a:off x="294662" y="8068987"/>
            <a:ext cx="5769351"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10" name="テキスト ボックス 9">
            <a:extLst>
              <a:ext uri="{FF2B5EF4-FFF2-40B4-BE49-F238E27FC236}">
                <a16:creationId xmlns:a16="http://schemas.microsoft.com/office/drawing/2014/main" id="{375C5847-7935-D603-F4F7-465EA3A3485E}"/>
              </a:ext>
            </a:extLst>
          </p:cNvPr>
          <p:cNvSpPr txBox="1"/>
          <p:nvPr/>
        </p:nvSpPr>
        <p:spPr>
          <a:xfrm>
            <a:off x="347725" y="1822753"/>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病名・けが：</a:t>
            </a:r>
            <a:endParaRPr kumimoji="1" lang="ja-JP" altLang="en-US" sz="1400" b="1" dirty="0">
              <a:solidFill>
                <a:schemeClr val="bg1">
                  <a:lumMod val="65000"/>
                </a:schemeClr>
              </a:solidFill>
              <a:highlight>
                <a:srgbClr val="C0C0C0"/>
              </a:highlight>
              <a:latin typeface="+mn-ea"/>
            </a:endParaRPr>
          </a:p>
        </p:txBody>
      </p:sp>
      <p:sp>
        <p:nvSpPr>
          <p:cNvPr id="12" name="テキスト ボックス 11">
            <a:extLst>
              <a:ext uri="{FF2B5EF4-FFF2-40B4-BE49-F238E27FC236}">
                <a16:creationId xmlns:a16="http://schemas.microsoft.com/office/drawing/2014/main" id="{4448C74F-2385-8E87-AE4E-6DF2C12D5494}"/>
              </a:ext>
            </a:extLst>
          </p:cNvPr>
          <p:cNvSpPr txBox="1"/>
          <p:nvPr/>
        </p:nvSpPr>
        <p:spPr>
          <a:xfrm>
            <a:off x="1633065" y="1829312"/>
            <a:ext cx="4877210" cy="307777"/>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17" name="テキスト ボックス 16">
            <a:extLst>
              <a:ext uri="{FF2B5EF4-FFF2-40B4-BE49-F238E27FC236}">
                <a16:creationId xmlns:a16="http://schemas.microsoft.com/office/drawing/2014/main" id="{3DAA2FA9-8D01-A40F-030E-D235B4C641B0}"/>
              </a:ext>
            </a:extLst>
          </p:cNvPr>
          <p:cNvSpPr txBox="1"/>
          <p:nvPr/>
        </p:nvSpPr>
        <p:spPr>
          <a:xfrm>
            <a:off x="353727" y="2284464"/>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治療期間：</a:t>
            </a:r>
            <a:endParaRPr kumimoji="1" lang="ja-JP" altLang="en-US" sz="1400" b="1" dirty="0">
              <a:solidFill>
                <a:schemeClr val="bg1">
                  <a:lumMod val="65000"/>
                </a:schemeClr>
              </a:solidFill>
              <a:highlight>
                <a:srgbClr val="C0C0C0"/>
              </a:highlight>
              <a:latin typeface="+mn-ea"/>
            </a:endParaRPr>
          </a:p>
        </p:txBody>
      </p:sp>
      <p:sp>
        <p:nvSpPr>
          <p:cNvPr id="34" name="テキスト ボックス 33">
            <a:extLst>
              <a:ext uri="{FF2B5EF4-FFF2-40B4-BE49-F238E27FC236}">
                <a16:creationId xmlns:a16="http://schemas.microsoft.com/office/drawing/2014/main" id="{45296B50-47AC-6461-D9BE-EC266DFCFBF1}"/>
              </a:ext>
            </a:extLst>
          </p:cNvPr>
          <p:cNvSpPr txBox="1"/>
          <p:nvPr/>
        </p:nvSpPr>
        <p:spPr>
          <a:xfrm>
            <a:off x="1633065" y="2308366"/>
            <a:ext cx="1599233" cy="307777"/>
          </a:xfrm>
          <a:prstGeom prst="rect">
            <a:avLst/>
          </a:prstGeom>
          <a:noFill/>
        </p:spPr>
        <p:txBody>
          <a:bodyPr wrap="square" rtlCol="0">
            <a:spAutoFit/>
          </a:bodyPr>
          <a:lstStyle/>
          <a:p>
            <a:r>
              <a:rPr kumimoji="1" lang="ja-JP" altLang="en-US" sz="1400" b="1" dirty="0">
                <a:solidFill>
                  <a:schemeClr val="bg1">
                    <a:lumMod val="65000"/>
                  </a:schemeClr>
                </a:solidFill>
                <a:highlight>
                  <a:srgbClr val="C0C0C0"/>
                </a:highlight>
                <a:latin typeface="+mn-ea"/>
              </a:rPr>
              <a:t/>
            </a:r>
          </a:p>
        </p:txBody>
      </p:sp>
      <p:sp>
        <p:nvSpPr>
          <p:cNvPr id="35" name="テキスト ボックス 34">
            <a:extLst>
              <a:ext uri="{FF2B5EF4-FFF2-40B4-BE49-F238E27FC236}">
                <a16:creationId xmlns:a16="http://schemas.microsoft.com/office/drawing/2014/main" id="{053E35BE-E599-2BB1-1D9F-C5B01900F60C}"/>
              </a:ext>
            </a:extLst>
          </p:cNvPr>
          <p:cNvSpPr txBox="1"/>
          <p:nvPr/>
        </p:nvSpPr>
        <p:spPr>
          <a:xfrm>
            <a:off x="3232298" y="2277627"/>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a:t>
            </a:r>
            <a:endParaRPr kumimoji="1" lang="ja-JP" altLang="en-US" sz="1400" b="1" dirty="0">
              <a:solidFill>
                <a:schemeClr val="bg1">
                  <a:lumMod val="65000"/>
                </a:schemeClr>
              </a:solidFill>
              <a:highlight>
                <a:srgbClr val="C0C0C0"/>
              </a:highlight>
              <a:latin typeface="+mn-ea"/>
            </a:endParaRPr>
          </a:p>
        </p:txBody>
      </p:sp>
      <p:sp>
        <p:nvSpPr>
          <p:cNvPr id="36" name="テキスト ボックス 35">
            <a:extLst>
              <a:ext uri="{FF2B5EF4-FFF2-40B4-BE49-F238E27FC236}">
                <a16:creationId xmlns:a16="http://schemas.microsoft.com/office/drawing/2014/main" id="{1293CADE-C485-3E7E-F602-C6D4ADE90CDA}"/>
              </a:ext>
            </a:extLst>
          </p:cNvPr>
          <p:cNvSpPr txBox="1"/>
          <p:nvPr/>
        </p:nvSpPr>
        <p:spPr>
          <a:xfrm>
            <a:off x="4511732" y="2321743"/>
            <a:ext cx="1909077" cy="307776"/>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69" name="テキスト ボックス 68">
            <a:extLst>
              <a:ext uri="{FF2B5EF4-FFF2-40B4-BE49-F238E27FC236}">
                <a16:creationId xmlns:a16="http://schemas.microsoft.com/office/drawing/2014/main" id="{3D57DD49-C6DD-9397-B9A0-D633EC28EADB}"/>
              </a:ext>
            </a:extLst>
          </p:cNvPr>
          <p:cNvSpPr txBox="1"/>
          <p:nvPr/>
        </p:nvSpPr>
        <p:spPr>
          <a:xfrm>
            <a:off x="338319" y="3049958"/>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病名・けが：</a:t>
            </a:r>
            <a:endParaRPr kumimoji="1" lang="ja-JP" altLang="en-US" sz="1400" b="1" dirty="0">
              <a:solidFill>
                <a:schemeClr val="bg1">
                  <a:lumMod val="65000"/>
                </a:schemeClr>
              </a:solidFill>
              <a:highlight>
                <a:srgbClr val="C0C0C0"/>
              </a:highlight>
              <a:latin typeface="+mn-ea"/>
            </a:endParaRPr>
          </a:p>
        </p:txBody>
      </p:sp>
      <p:sp>
        <p:nvSpPr>
          <p:cNvPr id="70" name="テキスト ボックス 69">
            <a:extLst>
              <a:ext uri="{FF2B5EF4-FFF2-40B4-BE49-F238E27FC236}">
                <a16:creationId xmlns:a16="http://schemas.microsoft.com/office/drawing/2014/main" id="{DBBD5F12-38DE-EB90-2A8A-BA173F2489E3}"/>
              </a:ext>
            </a:extLst>
          </p:cNvPr>
          <p:cNvSpPr txBox="1"/>
          <p:nvPr/>
        </p:nvSpPr>
        <p:spPr>
          <a:xfrm>
            <a:off x="1579354" y="3034399"/>
            <a:ext cx="4839466" cy="319494"/>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71" name="テキスト ボックス 70">
            <a:extLst>
              <a:ext uri="{FF2B5EF4-FFF2-40B4-BE49-F238E27FC236}">
                <a16:creationId xmlns:a16="http://schemas.microsoft.com/office/drawing/2014/main" id="{F40E6CA9-E9E7-265A-3DBB-A1B6B42447EA}"/>
              </a:ext>
            </a:extLst>
          </p:cNvPr>
          <p:cNvSpPr txBox="1"/>
          <p:nvPr/>
        </p:nvSpPr>
        <p:spPr>
          <a:xfrm>
            <a:off x="344321" y="3543568"/>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治療期間：</a:t>
            </a:r>
            <a:endParaRPr kumimoji="1" lang="ja-JP" altLang="en-US" sz="1400" b="1" dirty="0">
              <a:solidFill>
                <a:schemeClr val="bg1">
                  <a:lumMod val="65000"/>
                </a:schemeClr>
              </a:solidFill>
              <a:highlight>
                <a:srgbClr val="C0C0C0"/>
              </a:highlight>
              <a:latin typeface="+mn-ea"/>
            </a:endParaRPr>
          </a:p>
        </p:txBody>
      </p:sp>
      <p:sp>
        <p:nvSpPr>
          <p:cNvPr id="72" name="テキスト ボックス 71">
            <a:extLst>
              <a:ext uri="{FF2B5EF4-FFF2-40B4-BE49-F238E27FC236}">
                <a16:creationId xmlns:a16="http://schemas.microsoft.com/office/drawing/2014/main" id="{D13A6EB6-8B26-4D0D-F5DD-23902F809AD3}"/>
              </a:ext>
            </a:extLst>
          </p:cNvPr>
          <p:cNvSpPr txBox="1"/>
          <p:nvPr/>
        </p:nvSpPr>
        <p:spPr>
          <a:xfrm>
            <a:off x="1623659" y="3514305"/>
            <a:ext cx="1599233" cy="307777"/>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73" name="テキスト ボックス 72">
            <a:extLst>
              <a:ext uri="{FF2B5EF4-FFF2-40B4-BE49-F238E27FC236}">
                <a16:creationId xmlns:a16="http://schemas.microsoft.com/office/drawing/2014/main" id="{28F1E6B7-5DF7-0021-FB3F-415C9350CB45}"/>
              </a:ext>
            </a:extLst>
          </p:cNvPr>
          <p:cNvSpPr txBox="1"/>
          <p:nvPr/>
        </p:nvSpPr>
        <p:spPr>
          <a:xfrm>
            <a:off x="3222892" y="3547364"/>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a:t>
            </a:r>
            <a:endParaRPr kumimoji="1" lang="ja-JP" altLang="en-US" sz="1400" b="1" dirty="0">
              <a:solidFill>
                <a:schemeClr val="bg1">
                  <a:lumMod val="65000"/>
                </a:schemeClr>
              </a:solidFill>
              <a:highlight>
                <a:srgbClr val="C0C0C0"/>
              </a:highlight>
              <a:latin typeface="+mn-ea"/>
            </a:endParaRPr>
          </a:p>
        </p:txBody>
      </p:sp>
      <p:sp>
        <p:nvSpPr>
          <p:cNvPr id="74" name="テキスト ボックス 73">
            <a:extLst>
              <a:ext uri="{FF2B5EF4-FFF2-40B4-BE49-F238E27FC236}">
                <a16:creationId xmlns:a16="http://schemas.microsoft.com/office/drawing/2014/main" id="{7AC4DF97-E266-DC2D-F48A-AABA9702058D}"/>
              </a:ext>
            </a:extLst>
          </p:cNvPr>
          <p:cNvSpPr txBox="1"/>
          <p:nvPr/>
        </p:nvSpPr>
        <p:spPr>
          <a:xfrm>
            <a:off x="4502326" y="3527682"/>
            <a:ext cx="1909077" cy="307776"/>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76" name="テキスト ボックス 75">
            <a:extLst>
              <a:ext uri="{FF2B5EF4-FFF2-40B4-BE49-F238E27FC236}">
                <a16:creationId xmlns:a16="http://schemas.microsoft.com/office/drawing/2014/main" id="{AA959FE3-A2A6-E97F-CEAE-3DF1B6EAFC8D}"/>
              </a:ext>
            </a:extLst>
          </p:cNvPr>
          <p:cNvSpPr txBox="1"/>
          <p:nvPr/>
        </p:nvSpPr>
        <p:spPr>
          <a:xfrm>
            <a:off x="347725" y="4387271"/>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病名・けが：</a:t>
            </a:r>
            <a:endParaRPr kumimoji="1" lang="ja-JP" altLang="en-US" sz="1400" b="1" dirty="0">
              <a:solidFill>
                <a:schemeClr val="bg1">
                  <a:lumMod val="65000"/>
                </a:schemeClr>
              </a:solidFill>
              <a:highlight>
                <a:srgbClr val="C0C0C0"/>
              </a:highlight>
              <a:latin typeface="+mn-ea"/>
            </a:endParaRPr>
          </a:p>
        </p:txBody>
      </p:sp>
      <p:sp>
        <p:nvSpPr>
          <p:cNvPr id="77" name="テキスト ボックス 76">
            <a:extLst>
              <a:ext uri="{FF2B5EF4-FFF2-40B4-BE49-F238E27FC236}">
                <a16:creationId xmlns:a16="http://schemas.microsoft.com/office/drawing/2014/main" id="{6D119C02-C276-377E-43E0-E1D107C4D8EF}"/>
              </a:ext>
            </a:extLst>
          </p:cNvPr>
          <p:cNvSpPr txBox="1"/>
          <p:nvPr/>
        </p:nvSpPr>
        <p:spPr>
          <a:xfrm>
            <a:off x="1588760" y="4371712"/>
            <a:ext cx="4839466" cy="319494"/>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78" name="テキスト ボックス 77">
            <a:extLst>
              <a:ext uri="{FF2B5EF4-FFF2-40B4-BE49-F238E27FC236}">
                <a16:creationId xmlns:a16="http://schemas.microsoft.com/office/drawing/2014/main" id="{B59A3B19-AE8B-1CF9-EF69-AA230B905EF6}"/>
              </a:ext>
            </a:extLst>
          </p:cNvPr>
          <p:cNvSpPr txBox="1"/>
          <p:nvPr/>
        </p:nvSpPr>
        <p:spPr>
          <a:xfrm>
            <a:off x="353727" y="4827716"/>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治療期間：</a:t>
            </a:r>
            <a:endParaRPr kumimoji="1" lang="ja-JP" altLang="en-US" sz="1400" b="1" dirty="0">
              <a:solidFill>
                <a:schemeClr val="bg1">
                  <a:lumMod val="65000"/>
                </a:schemeClr>
              </a:solidFill>
              <a:highlight>
                <a:srgbClr val="C0C0C0"/>
              </a:highlight>
              <a:latin typeface="+mn-ea"/>
            </a:endParaRPr>
          </a:p>
        </p:txBody>
      </p:sp>
      <p:sp>
        <p:nvSpPr>
          <p:cNvPr id="80" name="テキスト ボックス 79">
            <a:extLst>
              <a:ext uri="{FF2B5EF4-FFF2-40B4-BE49-F238E27FC236}">
                <a16:creationId xmlns:a16="http://schemas.microsoft.com/office/drawing/2014/main" id="{D3D2497A-EA4B-918E-A75A-23C5D442D1D7}"/>
              </a:ext>
            </a:extLst>
          </p:cNvPr>
          <p:cNvSpPr txBox="1"/>
          <p:nvPr/>
        </p:nvSpPr>
        <p:spPr>
          <a:xfrm>
            <a:off x="3232298" y="4820879"/>
            <a:ext cx="1268702" cy="307777"/>
          </a:xfrm>
          <a:prstGeom prst="rect">
            <a:avLst/>
          </a:prstGeom>
          <a:noFill/>
        </p:spPr>
        <p:txBody>
          <a:bodyPr wrap="square" rtlCol="0">
            <a:spAutoFit/>
          </a:bodyPr>
          <a:lstStyle/>
          <a:p>
            <a:pPr algn="dist"/>
            <a:r>
              <a:rPr kumimoji="1" lang="ja-JP" altLang="en-US" sz="1400" b="1" kern="100" dirty="0">
                <a:solidFill>
                  <a:schemeClr val="accent1"/>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病院名：</a:t>
            </a:r>
            <a:endParaRPr kumimoji="1" lang="ja-JP" altLang="en-US" sz="1400" b="1" dirty="0">
              <a:solidFill>
                <a:schemeClr val="bg1">
                  <a:lumMod val="65000"/>
                </a:schemeClr>
              </a:solidFill>
              <a:highlight>
                <a:srgbClr val="C0C0C0"/>
              </a:highlight>
              <a:latin typeface="+mn-ea"/>
            </a:endParaRPr>
          </a:p>
        </p:txBody>
      </p:sp>
      <p:sp>
        <p:nvSpPr>
          <p:cNvPr id="81" name="テキスト ボックス 80">
            <a:extLst>
              <a:ext uri="{FF2B5EF4-FFF2-40B4-BE49-F238E27FC236}">
                <a16:creationId xmlns:a16="http://schemas.microsoft.com/office/drawing/2014/main" id="{281536D6-6A9E-7EAE-D496-E16805507BE3}"/>
              </a:ext>
            </a:extLst>
          </p:cNvPr>
          <p:cNvSpPr txBox="1"/>
          <p:nvPr/>
        </p:nvSpPr>
        <p:spPr>
          <a:xfrm>
            <a:off x="4511732" y="4864995"/>
            <a:ext cx="1909077" cy="307776"/>
          </a:xfrm>
          <a:prstGeom prst="rect">
            <a:avLst/>
          </a:prstGeom>
          <a:noFill/>
        </p:spPr>
        <p:txBody>
          <a:bodyPr wrap="square" rtlCol="0">
            <a:spAutoFit/>
          </a:bodyPr>
          <a:lstStyle/>
          <a:p>
            <a:r>
              <a:rPr kumimoji="1" lang="ja-JP" altLang="en-US" sz="1400" b="1" dirty="0">
                <a:solidFill>
                  <a:schemeClr val="accent1">
                    <a:lumMod val="75000"/>
                  </a:schemeClr>
                </a:solidFill>
                <a:latin typeface="+mn-ea"/>
              </a:rPr>
              <a:t>　</a:t>
            </a:r>
            <a:r>
              <a:rPr kumimoji="1" lang="ja-JP" altLang="en-US" sz="1400" b="1" dirty="0">
                <a:solidFill>
                  <a:schemeClr val="bg1">
                    <a:lumMod val="65000"/>
                  </a:schemeClr>
                </a:solidFill>
                <a:highlight>
                  <a:srgbClr val="C0C0C0"/>
                </a:highlight>
                <a:latin typeface="+mn-ea"/>
              </a:rPr>
              <a:t/>
            </a:r>
          </a:p>
        </p:txBody>
      </p:sp>
      <p:sp>
        <p:nvSpPr>
          <p:cNvPr id="82" name="Shape 26">
            <a:extLst>
              <a:ext uri="{FF2B5EF4-FFF2-40B4-BE49-F238E27FC236}">
                <a16:creationId xmlns:a16="http://schemas.microsoft.com/office/drawing/2014/main" id="{C6531AAC-CA82-0671-68A9-05E9D485B793}"/>
              </a:ext>
            </a:extLst>
          </p:cNvPr>
          <p:cNvSpPr/>
          <p:nvPr/>
        </p:nvSpPr>
        <p:spPr>
          <a:xfrm>
            <a:off x="341190" y="3379602"/>
            <a:ext cx="6074499"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83" name="Shape 26">
            <a:extLst>
              <a:ext uri="{FF2B5EF4-FFF2-40B4-BE49-F238E27FC236}">
                <a16:creationId xmlns:a16="http://schemas.microsoft.com/office/drawing/2014/main" id="{55C220BE-F91D-F7B0-B084-1CB2F818801F}"/>
              </a:ext>
            </a:extLst>
          </p:cNvPr>
          <p:cNvSpPr/>
          <p:nvPr/>
        </p:nvSpPr>
        <p:spPr>
          <a:xfrm>
            <a:off x="327950" y="4000006"/>
            <a:ext cx="6074499"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84" name="Shape 26">
            <a:extLst>
              <a:ext uri="{FF2B5EF4-FFF2-40B4-BE49-F238E27FC236}">
                <a16:creationId xmlns:a16="http://schemas.microsoft.com/office/drawing/2014/main" id="{943CEACB-BFF4-1E0B-BEB4-1F1CB5B37F55}"/>
              </a:ext>
            </a:extLst>
          </p:cNvPr>
          <p:cNvSpPr/>
          <p:nvPr/>
        </p:nvSpPr>
        <p:spPr>
          <a:xfrm>
            <a:off x="338319" y="4691206"/>
            <a:ext cx="6074499"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85" name="Shape 26">
            <a:extLst>
              <a:ext uri="{FF2B5EF4-FFF2-40B4-BE49-F238E27FC236}">
                <a16:creationId xmlns:a16="http://schemas.microsoft.com/office/drawing/2014/main" id="{41A237DE-8397-9657-2820-4CC9E994BFCA}"/>
              </a:ext>
            </a:extLst>
          </p:cNvPr>
          <p:cNvSpPr/>
          <p:nvPr/>
        </p:nvSpPr>
        <p:spPr>
          <a:xfrm>
            <a:off x="338319" y="5255092"/>
            <a:ext cx="6074499" cy="0"/>
          </a:xfrm>
          <a:custGeom>
            <a:avLst/>
            <a:gdLst/>
            <a:ahLst/>
            <a:cxnLst/>
            <a:rect l="0" t="0" r="0" b="0"/>
            <a:pathLst>
              <a:path w="5840552">
                <a:moveTo>
                  <a:pt x="0" y="0"/>
                </a:moveTo>
                <a:lnTo>
                  <a:pt x="5840552" y="0"/>
                </a:lnTo>
              </a:path>
            </a:pathLst>
          </a:custGeom>
          <a:ln w="9004" cap="flat">
            <a:miter lim="100000"/>
          </a:ln>
        </p:spPr>
        <p:style>
          <a:lnRef idx="1">
            <a:srgbClr val="181717"/>
          </a:lnRef>
          <a:fillRef idx="0">
            <a:srgbClr val="000000">
              <a:alpha val="0"/>
            </a:srgbClr>
          </a:fillRef>
          <a:effectRef idx="0">
            <a:scrgbClr r="0" g="0" b="0"/>
          </a:effectRef>
          <a:fontRef idx="none"/>
        </p:style>
        <p:txBody>
          <a:bodyPr/>
          <a:lstStyle/>
          <a:p>
            <a:endParaRPr lang="ja-JP" altLang="en-US"/>
          </a:p>
        </p:txBody>
      </p:sp>
      <p:sp>
        <p:nvSpPr>
          <p:cNvPr id="21" name="スライド番号プレースホルダー 10">
            <a:extLst>
              <a:ext uri="{FF2B5EF4-FFF2-40B4-BE49-F238E27FC236}">
                <a16:creationId xmlns:a16="http://schemas.microsoft.com/office/drawing/2014/main" id="{5E0CAE4B-C4D2-010F-1A9C-8F5139E58AB8}"/>
              </a:ext>
            </a:extLst>
          </p:cNvPr>
          <p:cNvSpPr txBox="1">
            <a:spLocks/>
          </p:cNvSpPr>
          <p:nvPr/>
        </p:nvSpPr>
        <p:spPr>
          <a:xfrm>
            <a:off x="5109279"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2ED8A7-9F8C-8E52-4866-580676D3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3999"/>
          </a:xfrm>
          <a:prstGeom prst="rect">
            <a:avLst/>
          </a:prstGeom>
        </p:spPr>
      </p:pic>
      <p:graphicFrame>
        <p:nvGraphicFramePr>
          <p:cNvPr id="7" name="表 6">
            <a:extLst>
              <a:ext uri="{FF2B5EF4-FFF2-40B4-BE49-F238E27FC236}">
                <a16:creationId xmlns:a16="http://schemas.microsoft.com/office/drawing/2014/main" id="{DF65F718-0657-4C3B-5453-00CC156C494E}"/>
              </a:ext>
            </a:extLst>
          </p:cNvPr>
          <p:cNvGraphicFramePr>
            <a:graphicFrameLocks noGrp="1"/>
          </p:cNvGraphicFramePr>
          <p:nvPr>
            <p:extLst>
              <p:ext uri="{D42A27DB-BD31-4B8C-83A1-F6EECF244321}">
                <p14:modId xmlns:p14="http://schemas.microsoft.com/office/powerpoint/2010/main" val="3236720265"/>
              </p:ext>
            </p:extLst>
          </p:nvPr>
        </p:nvGraphicFramePr>
        <p:xfrm>
          <a:off x="643267" y="2809851"/>
          <a:ext cx="5571462" cy="2900680"/>
        </p:xfrm>
        <a:graphic>
          <a:graphicData uri="http://schemas.openxmlformats.org/drawingml/2006/table">
            <a:tbl>
              <a:tblPr bandRow="1">
                <a:tableStyleId>{5DA37D80-6434-44D0-A028-1B22A696006F}</a:tableStyleId>
              </a:tblPr>
              <a:tblGrid>
                <a:gridCol w="1368429">
                  <a:extLst>
                    <a:ext uri="{9D8B030D-6E8A-4147-A177-3AD203B41FA5}">
                      <a16:colId xmlns:a16="http://schemas.microsoft.com/office/drawing/2014/main" val="4051890364"/>
                    </a:ext>
                  </a:extLst>
                </a:gridCol>
                <a:gridCol w="1401011">
                  <a:extLst>
                    <a:ext uri="{9D8B030D-6E8A-4147-A177-3AD203B41FA5}">
                      <a16:colId xmlns:a16="http://schemas.microsoft.com/office/drawing/2014/main" val="3498876093"/>
                    </a:ext>
                  </a:extLst>
                </a:gridCol>
                <a:gridCol w="1401011">
                  <a:extLst>
                    <a:ext uri="{9D8B030D-6E8A-4147-A177-3AD203B41FA5}">
                      <a16:colId xmlns:a16="http://schemas.microsoft.com/office/drawing/2014/main" val="3257701423"/>
                    </a:ext>
                  </a:extLst>
                </a:gridCol>
                <a:gridCol w="1401011">
                  <a:extLst>
                    <a:ext uri="{9D8B030D-6E8A-4147-A177-3AD203B41FA5}">
                      <a16:colId xmlns:a16="http://schemas.microsoft.com/office/drawing/2014/main" val="3602988434"/>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名称</a:t>
                      </a:r>
                    </a:p>
                  </a:txBody>
                  <a:tcP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1">
                              <a:lumMod val="75000"/>
                            </a:schemeClr>
                          </a:solidFill>
                          <a:latin typeface="UD デジタル 教科書体 NP-B" panose="02020700000000000000" pitchFamily="18" charset="-128"/>
                          <a:ea typeface="UD デジタル 教科書体 NP-B" panose="02020700000000000000" pitchFamily="18" charset="-128"/>
                        </a:rPr>
                        <a:t>内容</a:t>
                      </a:r>
                    </a:p>
                  </a:txBody>
                  <a:tcP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保管場所</a:t>
                      </a:r>
                    </a:p>
                  </a:txBody>
                  <a:tcPr>
                    <a:solidFill>
                      <a:srgbClr val="FFFF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56082">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備考</a:t>
                      </a:r>
                    </a:p>
                  </a:txBody>
                  <a:tcPr>
                    <a:solidFill>
                      <a:srgbClr val="FFFFCC"/>
                    </a:solidFill>
                  </a:tcPr>
                </a:tc>
                <a:extLst>
                  <a:ext uri="{0D108BD9-81ED-4DB2-BD59-A6C34878D82A}">
                    <a16:rowId xmlns:a16="http://schemas.microsoft.com/office/drawing/2014/main" val="220333007"/>
                  </a:ext>
                </a:extLst>
              </a:tr>
              <a:tr h="370840">
                <a:tc>
                  <a:txBody>
                    <a:bodyPr/>
                    <a:lstStyle/>
                    <a:p>
                      <a:endParaRPr kumimoji="1" lang="ja-JP" altLang="en-US" sz="1100" dirty="0">
                        <a:solidFill>
                          <a:schemeClr val="tx1"/>
                        </a:solidFill>
                      </a:endParaRPr>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2067731241"/>
                  </a:ext>
                </a:extLst>
              </a:tr>
              <a:tr h="370840">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3856360323"/>
                  </a:ext>
                </a:extLst>
              </a:tr>
              <a:tr h="370840">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a:p>
                  </a:txBody>
                  <a:tcPr>
                    <a:solidFill>
                      <a:schemeClr val="bg1"/>
                    </a:solidFill>
                  </a:tcPr>
                </a:tc>
                <a:extLst>
                  <a:ext uri="{0D108BD9-81ED-4DB2-BD59-A6C34878D82A}">
                    <a16:rowId xmlns:a16="http://schemas.microsoft.com/office/drawing/2014/main" val="2803234082"/>
                  </a:ext>
                </a:extLst>
              </a:tr>
              <a:tr h="370840">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3283076968"/>
                  </a:ext>
                </a:extLst>
              </a:tr>
              <a:tr h="370840">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2408129962"/>
                  </a:ext>
                </a:extLst>
              </a:tr>
              <a:tr h="370840">
                <a:tc>
                  <a:txBody>
                    <a:bodyPr/>
                    <a:lstStyle/>
                    <a:p>
                      <a:endParaRPr kumimoji="1" lang="ja-JP" altLang="en-US"/>
                    </a:p>
                  </a:txBody>
                  <a:tcPr>
                    <a:solidFill>
                      <a:schemeClr val="bg1"/>
                    </a:solidFill>
                  </a:tcPr>
                </a:tc>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a:p>
                  </a:txBody>
                  <a:tcPr>
                    <a:solidFill>
                      <a:schemeClr val="bg1"/>
                    </a:solidFill>
                  </a:tcPr>
                </a:tc>
                <a:extLst>
                  <a:ext uri="{0D108BD9-81ED-4DB2-BD59-A6C34878D82A}">
                    <a16:rowId xmlns:a16="http://schemas.microsoft.com/office/drawing/2014/main" val="1338800648"/>
                  </a:ext>
                </a:extLst>
              </a:tr>
              <a:tr h="370840">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3987578666"/>
                  </a:ext>
                </a:extLst>
              </a:tr>
            </a:tbl>
          </a:graphicData>
        </a:graphic>
      </p:graphicFrame>
      <p:sp>
        <p:nvSpPr>
          <p:cNvPr id="9" name="タイトル 1">
            <a:extLst>
              <a:ext uri="{FF2B5EF4-FFF2-40B4-BE49-F238E27FC236}">
                <a16:creationId xmlns:a16="http://schemas.microsoft.com/office/drawing/2014/main" id="{57A1FA14-37CD-7A5D-944B-8F888BA8128C}"/>
              </a:ext>
            </a:extLst>
          </p:cNvPr>
          <p:cNvSpPr txBox="1">
            <a:spLocks/>
          </p:cNvSpPr>
          <p:nvPr/>
        </p:nvSpPr>
        <p:spPr>
          <a:xfrm>
            <a:off x="471487" y="1041502"/>
            <a:ext cx="5915025" cy="9485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　家族でも、個人がどのような資産をもっているかは分からない事が多いです。一覧にしてまとめておきましょう。</a:t>
            </a:r>
          </a:p>
        </p:txBody>
      </p:sp>
      <p:sp>
        <p:nvSpPr>
          <p:cNvPr id="10" name="フレーム 9">
            <a:extLst>
              <a:ext uri="{FF2B5EF4-FFF2-40B4-BE49-F238E27FC236}">
                <a16:creationId xmlns:a16="http://schemas.microsoft.com/office/drawing/2014/main" id="{19CD3AC2-8B32-F1C4-D1E8-ED6F9E89BF43}"/>
              </a:ext>
            </a:extLst>
          </p:cNvPr>
          <p:cNvSpPr/>
          <p:nvPr/>
        </p:nvSpPr>
        <p:spPr>
          <a:xfrm>
            <a:off x="2445486" y="615421"/>
            <a:ext cx="1967023" cy="426081"/>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財産について</a:t>
            </a:r>
          </a:p>
        </p:txBody>
      </p:sp>
      <p:sp>
        <p:nvSpPr>
          <p:cNvPr id="11" name="タイトル 1">
            <a:extLst>
              <a:ext uri="{FF2B5EF4-FFF2-40B4-BE49-F238E27FC236}">
                <a16:creationId xmlns:a16="http://schemas.microsoft.com/office/drawing/2014/main" id="{20E42182-D5F4-4353-DFBD-520D9ECB3C0A}"/>
              </a:ext>
            </a:extLst>
          </p:cNvPr>
          <p:cNvSpPr txBox="1">
            <a:spLocks/>
          </p:cNvSpPr>
          <p:nvPr/>
        </p:nvSpPr>
        <p:spPr>
          <a:xfrm>
            <a:off x="471486" y="5886802"/>
            <a:ext cx="5915025" cy="474259"/>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latin typeface="UD デジタル 教科書体 NK-R" panose="02020400000000000000" pitchFamily="18" charset="-128"/>
                <a:ea typeface="UD デジタル 教科書体 NK-R" panose="02020400000000000000" pitchFamily="18" charset="-128"/>
              </a:rPr>
              <a:t>人が亡くなると預金口座は凍結されますが、令和元年７月１日から一定の範囲内であれば、相続人単独で預貯金の払い戻しを受けることができるようになりました。</a:t>
            </a:r>
          </a:p>
        </p:txBody>
      </p:sp>
      <p:sp>
        <p:nvSpPr>
          <p:cNvPr id="4" name="フレーム 3">
            <a:extLst>
              <a:ext uri="{FF2B5EF4-FFF2-40B4-BE49-F238E27FC236}">
                <a16:creationId xmlns:a16="http://schemas.microsoft.com/office/drawing/2014/main" id="{B7411F9D-7E23-723C-C56B-8F2392F13974}"/>
              </a:ext>
            </a:extLst>
          </p:cNvPr>
          <p:cNvSpPr/>
          <p:nvPr/>
        </p:nvSpPr>
        <p:spPr>
          <a:xfrm>
            <a:off x="701748" y="2032097"/>
            <a:ext cx="5422606" cy="426081"/>
          </a:xfrm>
          <a:prstGeom prst="frame">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UD デジタル 教科書体 NP-B" panose="02020700000000000000" pitchFamily="18" charset="-128"/>
                <a:ea typeface="UD デジタル 教科書体 NP-B" panose="02020700000000000000" pitchFamily="18" charset="-128"/>
              </a:rPr>
              <a:t>不動産、預貯金、生命保険、公的年金など</a:t>
            </a:r>
          </a:p>
        </p:txBody>
      </p:sp>
      <p:sp>
        <p:nvSpPr>
          <p:cNvPr id="2" name="スライド番号プレースホルダー 10">
            <a:extLst>
              <a:ext uri="{FF2B5EF4-FFF2-40B4-BE49-F238E27FC236}">
                <a16:creationId xmlns:a16="http://schemas.microsoft.com/office/drawing/2014/main" id="{48B68820-1C7E-69DB-F90F-5456A9F26411}"/>
              </a:ext>
            </a:extLst>
          </p:cNvPr>
          <p:cNvSpPr txBox="1">
            <a:spLocks/>
          </p:cNvSpPr>
          <p:nvPr/>
        </p:nvSpPr>
        <p:spPr>
          <a:xfrm>
            <a:off x="2608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sz="1800" dirty="0"/>
              <a:t>7</a:t>
            </a:r>
          </a:p>
        </p:txBody>
      </p:sp>
    </p:spTree>
    <p:extLst>
      <p:ext uri="{BB962C8B-B14F-4D97-AF65-F5344CB8AC3E}">
        <p14:creationId xmlns:p14="http://schemas.microsoft.com/office/powerpoint/2010/main" val="291317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16"/>
            <a:ext cx="6888727" cy="9143999"/>
          </a:xfrm>
          <a:prstGeom prst="rect">
            <a:avLst/>
          </a:prstGeom>
        </p:spPr>
      </p:pic>
      <p:sp>
        <p:nvSpPr>
          <p:cNvPr id="4" name="Shape 3416"/>
          <p:cNvSpPr/>
          <p:nvPr/>
        </p:nvSpPr>
        <p:spPr>
          <a:xfrm>
            <a:off x="6562788" y="2051531"/>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5" name="Shape 3417"/>
          <p:cNvSpPr/>
          <p:nvPr/>
        </p:nvSpPr>
        <p:spPr>
          <a:xfrm>
            <a:off x="180165" y="2051531"/>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3" name="Shape 3424"/>
          <p:cNvSpPr/>
          <p:nvPr/>
        </p:nvSpPr>
        <p:spPr>
          <a:xfrm>
            <a:off x="6562788" y="3568329"/>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4" name="Shape 3425"/>
          <p:cNvSpPr/>
          <p:nvPr/>
        </p:nvSpPr>
        <p:spPr>
          <a:xfrm>
            <a:off x="180165" y="3568329"/>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5" name="Shape 3426"/>
          <p:cNvSpPr/>
          <p:nvPr/>
        </p:nvSpPr>
        <p:spPr>
          <a:xfrm>
            <a:off x="6562788" y="2357503"/>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16" name="Shape 3427"/>
          <p:cNvSpPr/>
          <p:nvPr/>
        </p:nvSpPr>
        <p:spPr>
          <a:xfrm>
            <a:off x="180165" y="2357503"/>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2" name="Shape 3432"/>
          <p:cNvSpPr/>
          <p:nvPr/>
        </p:nvSpPr>
        <p:spPr>
          <a:xfrm>
            <a:off x="6562788" y="5085129"/>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3" name="Shape 3433"/>
          <p:cNvSpPr/>
          <p:nvPr/>
        </p:nvSpPr>
        <p:spPr>
          <a:xfrm>
            <a:off x="180165" y="5085129"/>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4" name="Shape 3434"/>
          <p:cNvSpPr/>
          <p:nvPr/>
        </p:nvSpPr>
        <p:spPr>
          <a:xfrm>
            <a:off x="6562788" y="3874303"/>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25" name="Shape 3435"/>
          <p:cNvSpPr/>
          <p:nvPr/>
        </p:nvSpPr>
        <p:spPr>
          <a:xfrm>
            <a:off x="180165" y="3874303"/>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1" name="Shape 3440"/>
          <p:cNvSpPr/>
          <p:nvPr/>
        </p:nvSpPr>
        <p:spPr>
          <a:xfrm>
            <a:off x="6562788" y="6601927"/>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2" name="Shape 3441"/>
          <p:cNvSpPr/>
          <p:nvPr/>
        </p:nvSpPr>
        <p:spPr>
          <a:xfrm>
            <a:off x="180165" y="6601927"/>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3" name="Shape 3442"/>
          <p:cNvSpPr/>
          <p:nvPr/>
        </p:nvSpPr>
        <p:spPr>
          <a:xfrm>
            <a:off x="6562788" y="5391102"/>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34" name="Shape 3443"/>
          <p:cNvSpPr/>
          <p:nvPr/>
        </p:nvSpPr>
        <p:spPr>
          <a:xfrm>
            <a:off x="180165" y="5391102"/>
            <a:ext cx="30390" cy="29995"/>
          </a:xfrm>
          <a:custGeom>
            <a:avLst/>
            <a:gdLst/>
            <a:ahLst/>
            <a:cxnLst/>
            <a:rect l="0" t="0" r="0" b="0"/>
            <a:pathLst>
              <a:path w="29997" h="29997">
                <a:moveTo>
                  <a:pt x="0" y="0"/>
                </a:moveTo>
                <a:lnTo>
                  <a:pt x="29997" y="0"/>
                </a:lnTo>
                <a:lnTo>
                  <a:pt x="29997" y="29997"/>
                </a:lnTo>
                <a:lnTo>
                  <a:pt x="0" y="29997"/>
                </a:lnTo>
                <a:lnTo>
                  <a:pt x="0" y="0"/>
                </a:lnTo>
              </a:path>
            </a:pathLst>
          </a:custGeom>
          <a:ln w="0" cap="flat">
            <a:custDash>
              <a:ds d="282900" sp="282900"/>
            </a:custDash>
            <a:miter lim="100000"/>
          </a:ln>
        </p:spPr>
        <p:style>
          <a:lnRef idx="0">
            <a:srgbClr val="000000">
              <a:alpha val="0"/>
            </a:srgbClr>
          </a:lnRef>
          <a:fillRef idx="1">
            <a:srgbClr val="FFFDE5"/>
          </a:fillRef>
          <a:effectRef idx="0">
            <a:scrgbClr r="0" g="0" b="0"/>
          </a:effectRef>
          <a:fontRef idx="none"/>
        </p:style>
        <p:txBody>
          <a:bodyPr/>
          <a:lstStyle/>
          <a:p>
            <a:endParaRPr lang="ja-JP" altLang="en-US"/>
          </a:p>
        </p:txBody>
      </p:sp>
      <p:sp>
        <p:nvSpPr>
          <p:cNvPr id="63" name="Shape 65"/>
          <p:cNvSpPr/>
          <p:nvPr/>
        </p:nvSpPr>
        <p:spPr>
          <a:xfrm>
            <a:off x="2655436" y="481283"/>
            <a:ext cx="65645" cy="64791"/>
          </a:xfrm>
          <a:custGeom>
            <a:avLst/>
            <a:gdLst/>
            <a:ahLst/>
            <a:cxnLst/>
            <a:rect l="0" t="0" r="0" b="0"/>
            <a:pathLst>
              <a:path w="64795" h="64795">
                <a:moveTo>
                  <a:pt x="12700" y="0"/>
                </a:moveTo>
                <a:lnTo>
                  <a:pt x="52095" y="0"/>
                </a:lnTo>
                <a:cubicBezTo>
                  <a:pt x="64795" y="0"/>
                  <a:pt x="64795" y="12700"/>
                  <a:pt x="64795" y="12700"/>
                </a:cubicBezTo>
                <a:lnTo>
                  <a:pt x="64795" y="52095"/>
                </a:lnTo>
                <a:cubicBezTo>
                  <a:pt x="64795" y="64795"/>
                  <a:pt x="52095" y="64795"/>
                  <a:pt x="52095" y="64795"/>
                </a:cubicBezTo>
                <a:lnTo>
                  <a:pt x="12700" y="64795"/>
                </a:lnTo>
                <a:cubicBezTo>
                  <a:pt x="0" y="64795"/>
                  <a:pt x="0" y="52095"/>
                  <a:pt x="0" y="52095"/>
                </a:cubicBezTo>
                <a:lnTo>
                  <a:pt x="0" y="12700"/>
                </a:lnTo>
                <a:cubicBezTo>
                  <a:pt x="0" y="0"/>
                  <a:pt x="12700" y="0"/>
                  <a:pt x="12700" y="0"/>
                </a:cubicBezTo>
                <a:close/>
              </a:path>
            </a:pathLst>
          </a:custGeom>
          <a:ln w="0" cap="flat">
            <a:miter lim="100000"/>
          </a:ln>
        </p:spPr>
        <p:style>
          <a:lnRef idx="0">
            <a:srgbClr val="000000">
              <a:alpha val="0"/>
            </a:srgbClr>
          </a:lnRef>
          <a:fillRef idx="1">
            <a:srgbClr val="E9E8E7"/>
          </a:fillRef>
          <a:effectRef idx="0">
            <a:scrgbClr r="0" g="0" b="0"/>
          </a:effectRef>
          <a:fontRef idx="none"/>
        </p:style>
        <p:txBody>
          <a:bodyPr/>
          <a:lstStyle/>
          <a:p>
            <a:endParaRPr lang="ja-JP" altLang="en-US"/>
          </a:p>
        </p:txBody>
      </p:sp>
      <p:sp>
        <p:nvSpPr>
          <p:cNvPr id="17" name="Shape 10">
            <a:extLst>
              <a:ext uri="{FF2B5EF4-FFF2-40B4-BE49-F238E27FC236}">
                <a16:creationId xmlns:a16="http://schemas.microsoft.com/office/drawing/2014/main" id="{27BCB839-00C9-8904-21F9-12C30351812B}"/>
              </a:ext>
            </a:extLst>
          </p:cNvPr>
          <p:cNvSpPr/>
          <p:nvPr/>
        </p:nvSpPr>
        <p:spPr>
          <a:xfrm>
            <a:off x="176229" y="6786965"/>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8" name="Shape 11">
            <a:extLst>
              <a:ext uri="{FF2B5EF4-FFF2-40B4-BE49-F238E27FC236}">
                <a16:creationId xmlns:a16="http://schemas.microsoft.com/office/drawing/2014/main" id="{DF5AF88A-BA1C-37D6-9450-EB6D446E3BF9}"/>
              </a:ext>
            </a:extLst>
          </p:cNvPr>
          <p:cNvSpPr/>
          <p:nvPr/>
        </p:nvSpPr>
        <p:spPr>
          <a:xfrm>
            <a:off x="176229" y="6809640"/>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19" name="Shape 13">
            <a:extLst>
              <a:ext uri="{FF2B5EF4-FFF2-40B4-BE49-F238E27FC236}">
                <a16:creationId xmlns:a16="http://schemas.microsoft.com/office/drawing/2014/main" id="{3EF03E73-1392-3CC9-C838-189F7D37855F}"/>
              </a:ext>
            </a:extLst>
          </p:cNvPr>
          <p:cNvSpPr/>
          <p:nvPr/>
        </p:nvSpPr>
        <p:spPr>
          <a:xfrm>
            <a:off x="408884" y="7277315"/>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21" name="Shape 13">
            <a:extLst>
              <a:ext uri="{FF2B5EF4-FFF2-40B4-BE49-F238E27FC236}">
                <a16:creationId xmlns:a16="http://schemas.microsoft.com/office/drawing/2014/main" id="{BBEA8371-6659-CB8A-F04E-303063E05260}"/>
              </a:ext>
            </a:extLst>
          </p:cNvPr>
          <p:cNvSpPr/>
          <p:nvPr/>
        </p:nvSpPr>
        <p:spPr>
          <a:xfrm>
            <a:off x="408884" y="7578305"/>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71" name="Shape 13">
            <a:extLst>
              <a:ext uri="{FF2B5EF4-FFF2-40B4-BE49-F238E27FC236}">
                <a16:creationId xmlns:a16="http://schemas.microsoft.com/office/drawing/2014/main" id="{0F5D34C3-EA31-737F-E570-AA7CBC863B90}"/>
              </a:ext>
            </a:extLst>
          </p:cNvPr>
          <p:cNvSpPr/>
          <p:nvPr/>
        </p:nvSpPr>
        <p:spPr>
          <a:xfrm>
            <a:off x="408884" y="7879295"/>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72" name="Rectangle 39">
            <a:extLst>
              <a:ext uri="{FF2B5EF4-FFF2-40B4-BE49-F238E27FC236}">
                <a16:creationId xmlns:a16="http://schemas.microsoft.com/office/drawing/2014/main" id="{183C424A-62DF-7448-9E97-1BA69253C003}"/>
              </a:ext>
            </a:extLst>
          </p:cNvPr>
          <p:cNvSpPr/>
          <p:nvPr/>
        </p:nvSpPr>
        <p:spPr>
          <a:xfrm>
            <a:off x="356862" y="6931904"/>
            <a:ext cx="6090498" cy="1193645"/>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子育て期</a:t>
            </a:r>
            <a:endParaRPr lang="en-US" altLang="ja-JP"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en-US" altLang="ja-JP" sz="1400" kern="100" dirty="0">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76" name="Shape 10">
            <a:extLst>
              <a:ext uri="{FF2B5EF4-FFF2-40B4-BE49-F238E27FC236}">
                <a16:creationId xmlns:a16="http://schemas.microsoft.com/office/drawing/2014/main" id="{52071742-EAEA-9C8A-F47A-AF4FBDD3C196}"/>
              </a:ext>
            </a:extLst>
          </p:cNvPr>
          <p:cNvSpPr/>
          <p:nvPr/>
        </p:nvSpPr>
        <p:spPr>
          <a:xfrm>
            <a:off x="170451" y="3823511"/>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77" name="Shape 11">
            <a:extLst>
              <a:ext uri="{FF2B5EF4-FFF2-40B4-BE49-F238E27FC236}">
                <a16:creationId xmlns:a16="http://schemas.microsoft.com/office/drawing/2014/main" id="{3B145F23-10EB-5043-493E-FA35A28760CD}"/>
              </a:ext>
            </a:extLst>
          </p:cNvPr>
          <p:cNvSpPr/>
          <p:nvPr/>
        </p:nvSpPr>
        <p:spPr>
          <a:xfrm>
            <a:off x="170451" y="3846186"/>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78" name="Shape 13">
            <a:extLst>
              <a:ext uri="{FF2B5EF4-FFF2-40B4-BE49-F238E27FC236}">
                <a16:creationId xmlns:a16="http://schemas.microsoft.com/office/drawing/2014/main" id="{F1679B7A-CD57-7BF2-1385-1F7B758575EC}"/>
              </a:ext>
            </a:extLst>
          </p:cNvPr>
          <p:cNvSpPr/>
          <p:nvPr/>
        </p:nvSpPr>
        <p:spPr>
          <a:xfrm>
            <a:off x="403106" y="431386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79" name="Shape 13">
            <a:extLst>
              <a:ext uri="{FF2B5EF4-FFF2-40B4-BE49-F238E27FC236}">
                <a16:creationId xmlns:a16="http://schemas.microsoft.com/office/drawing/2014/main" id="{091A5769-9250-BA04-58EE-35F3A0FDA1A8}"/>
              </a:ext>
            </a:extLst>
          </p:cNvPr>
          <p:cNvSpPr/>
          <p:nvPr/>
        </p:nvSpPr>
        <p:spPr>
          <a:xfrm>
            <a:off x="403106" y="461485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0" name="Shape 13">
            <a:extLst>
              <a:ext uri="{FF2B5EF4-FFF2-40B4-BE49-F238E27FC236}">
                <a16:creationId xmlns:a16="http://schemas.microsoft.com/office/drawing/2014/main" id="{DD3560B2-FAC7-77A9-D932-4BB9A9D03DD1}"/>
              </a:ext>
            </a:extLst>
          </p:cNvPr>
          <p:cNvSpPr/>
          <p:nvPr/>
        </p:nvSpPr>
        <p:spPr>
          <a:xfrm>
            <a:off x="403106" y="4915841"/>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1" name="Rectangle 39">
            <a:extLst>
              <a:ext uri="{FF2B5EF4-FFF2-40B4-BE49-F238E27FC236}">
                <a16:creationId xmlns:a16="http://schemas.microsoft.com/office/drawing/2014/main" id="{9D161C82-0B6A-854E-1D84-8BFE1FD78294}"/>
              </a:ext>
            </a:extLst>
          </p:cNvPr>
          <p:cNvSpPr/>
          <p:nvPr/>
        </p:nvSpPr>
        <p:spPr>
          <a:xfrm>
            <a:off x="351085" y="3968450"/>
            <a:ext cx="6096276" cy="1197867"/>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仕事をはじめて（就職など）</a:t>
            </a:r>
            <a:endParaRPr lang="en-US" altLang="ja-JP"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ja-JP" sz="1400" kern="100" dirty="0">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3" name="Shape 10">
            <a:extLst>
              <a:ext uri="{FF2B5EF4-FFF2-40B4-BE49-F238E27FC236}">
                <a16:creationId xmlns:a16="http://schemas.microsoft.com/office/drawing/2014/main" id="{5CFABBDD-42A7-C1AA-3D2D-F738BCB700C3}"/>
              </a:ext>
            </a:extLst>
          </p:cNvPr>
          <p:cNvSpPr/>
          <p:nvPr/>
        </p:nvSpPr>
        <p:spPr>
          <a:xfrm>
            <a:off x="170451" y="2361006"/>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84" name="Shape 11">
            <a:extLst>
              <a:ext uri="{FF2B5EF4-FFF2-40B4-BE49-F238E27FC236}">
                <a16:creationId xmlns:a16="http://schemas.microsoft.com/office/drawing/2014/main" id="{A5AF7230-9435-E00E-E92B-5910B8DB5CDB}"/>
              </a:ext>
            </a:extLst>
          </p:cNvPr>
          <p:cNvSpPr/>
          <p:nvPr/>
        </p:nvSpPr>
        <p:spPr>
          <a:xfrm>
            <a:off x="170451" y="2383681"/>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85" name="Shape 13">
            <a:extLst>
              <a:ext uri="{FF2B5EF4-FFF2-40B4-BE49-F238E27FC236}">
                <a16:creationId xmlns:a16="http://schemas.microsoft.com/office/drawing/2014/main" id="{0F39875E-1BAE-70B6-54DF-2D790A886C43}"/>
              </a:ext>
            </a:extLst>
          </p:cNvPr>
          <p:cNvSpPr/>
          <p:nvPr/>
        </p:nvSpPr>
        <p:spPr>
          <a:xfrm>
            <a:off x="403106" y="2851356"/>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6" name="Shape 13">
            <a:extLst>
              <a:ext uri="{FF2B5EF4-FFF2-40B4-BE49-F238E27FC236}">
                <a16:creationId xmlns:a16="http://schemas.microsoft.com/office/drawing/2014/main" id="{E8953C11-5D82-AA8D-A9D3-5ED7F513F51A}"/>
              </a:ext>
            </a:extLst>
          </p:cNvPr>
          <p:cNvSpPr/>
          <p:nvPr/>
        </p:nvSpPr>
        <p:spPr>
          <a:xfrm>
            <a:off x="403106" y="3152346"/>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7" name="Shape 13">
            <a:extLst>
              <a:ext uri="{FF2B5EF4-FFF2-40B4-BE49-F238E27FC236}">
                <a16:creationId xmlns:a16="http://schemas.microsoft.com/office/drawing/2014/main" id="{B79EA13A-C081-D7F8-7762-5BAFEBD6613A}"/>
              </a:ext>
            </a:extLst>
          </p:cNvPr>
          <p:cNvSpPr/>
          <p:nvPr/>
        </p:nvSpPr>
        <p:spPr>
          <a:xfrm>
            <a:off x="403106" y="3453336"/>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88" name="Rectangle 39">
            <a:extLst>
              <a:ext uri="{FF2B5EF4-FFF2-40B4-BE49-F238E27FC236}">
                <a16:creationId xmlns:a16="http://schemas.microsoft.com/office/drawing/2014/main" id="{C23DDC4D-8448-CE7F-345B-B9FE63BD868E}"/>
              </a:ext>
            </a:extLst>
          </p:cNvPr>
          <p:cNvSpPr/>
          <p:nvPr/>
        </p:nvSpPr>
        <p:spPr>
          <a:xfrm>
            <a:off x="351084" y="2505945"/>
            <a:ext cx="6096277" cy="1193646"/>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中学・高校・大学など</a:t>
            </a:r>
            <a:endParaRPr lang="en-US" altLang="ja-JP"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en-US" altLang="ja-JP" sz="1400" kern="100" dirty="0">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90" name="Shape 10">
            <a:extLst>
              <a:ext uri="{FF2B5EF4-FFF2-40B4-BE49-F238E27FC236}">
                <a16:creationId xmlns:a16="http://schemas.microsoft.com/office/drawing/2014/main" id="{CE3262A0-89C5-A5AA-8D44-43E2FD3CC9A9}"/>
              </a:ext>
            </a:extLst>
          </p:cNvPr>
          <p:cNvSpPr/>
          <p:nvPr/>
        </p:nvSpPr>
        <p:spPr>
          <a:xfrm>
            <a:off x="177982" y="896402"/>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91" name="Shape 11">
            <a:extLst>
              <a:ext uri="{FF2B5EF4-FFF2-40B4-BE49-F238E27FC236}">
                <a16:creationId xmlns:a16="http://schemas.microsoft.com/office/drawing/2014/main" id="{4D25E78B-4A1C-AC92-1326-AEC9801EDC98}"/>
              </a:ext>
            </a:extLst>
          </p:cNvPr>
          <p:cNvSpPr/>
          <p:nvPr/>
        </p:nvSpPr>
        <p:spPr>
          <a:xfrm>
            <a:off x="177982" y="919077"/>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92" name="Shape 13">
            <a:extLst>
              <a:ext uri="{FF2B5EF4-FFF2-40B4-BE49-F238E27FC236}">
                <a16:creationId xmlns:a16="http://schemas.microsoft.com/office/drawing/2014/main" id="{497409D0-7D66-850E-8BE7-7B024F7D04A3}"/>
              </a:ext>
            </a:extLst>
          </p:cNvPr>
          <p:cNvSpPr/>
          <p:nvPr/>
        </p:nvSpPr>
        <p:spPr>
          <a:xfrm>
            <a:off x="410637" y="1386752"/>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3" name="Shape 13">
            <a:extLst>
              <a:ext uri="{FF2B5EF4-FFF2-40B4-BE49-F238E27FC236}">
                <a16:creationId xmlns:a16="http://schemas.microsoft.com/office/drawing/2014/main" id="{BDCABBE4-EDA1-8192-D0E6-369D20A609D9}"/>
              </a:ext>
            </a:extLst>
          </p:cNvPr>
          <p:cNvSpPr/>
          <p:nvPr/>
        </p:nvSpPr>
        <p:spPr>
          <a:xfrm>
            <a:off x="410637" y="1687742"/>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4" name="Shape 13">
            <a:extLst>
              <a:ext uri="{FF2B5EF4-FFF2-40B4-BE49-F238E27FC236}">
                <a16:creationId xmlns:a16="http://schemas.microsoft.com/office/drawing/2014/main" id="{15EC4BB1-0828-67A0-F39B-DA65C11C42B8}"/>
              </a:ext>
            </a:extLst>
          </p:cNvPr>
          <p:cNvSpPr/>
          <p:nvPr/>
        </p:nvSpPr>
        <p:spPr>
          <a:xfrm>
            <a:off x="410637" y="1988732"/>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95" name="Rectangle 39">
            <a:extLst>
              <a:ext uri="{FF2B5EF4-FFF2-40B4-BE49-F238E27FC236}">
                <a16:creationId xmlns:a16="http://schemas.microsoft.com/office/drawing/2014/main" id="{C9BCC0D5-7317-6D9D-82C7-DE1014ABC3D1}"/>
              </a:ext>
            </a:extLst>
          </p:cNvPr>
          <p:cNvSpPr/>
          <p:nvPr/>
        </p:nvSpPr>
        <p:spPr>
          <a:xfrm>
            <a:off x="358615" y="1041341"/>
            <a:ext cx="6088747" cy="1197687"/>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a:t>
            </a:r>
            <a:r>
              <a:rPr lang="ja-JP" altLang="en-US"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誕生から幼少期</a:t>
            </a:r>
            <a:endParaRPr lang="en-US" altLang="ja-JP" sz="1400" kern="100" dirty="0">
              <a:solidFill>
                <a:schemeClr val="accent1"/>
              </a:solidFill>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en-US" altLang="ja-JP" sz="1400" kern="100" dirty="0">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99" name="Shape 10">
            <a:extLst>
              <a:ext uri="{FF2B5EF4-FFF2-40B4-BE49-F238E27FC236}">
                <a16:creationId xmlns:a16="http://schemas.microsoft.com/office/drawing/2014/main" id="{115155B9-0BD9-3F46-0571-0D767132DFFD}"/>
              </a:ext>
            </a:extLst>
          </p:cNvPr>
          <p:cNvSpPr/>
          <p:nvPr/>
        </p:nvSpPr>
        <p:spPr>
          <a:xfrm>
            <a:off x="177982" y="5292113"/>
            <a:ext cx="6413296" cy="1315910"/>
          </a:xfrm>
          <a:custGeom>
            <a:avLst/>
            <a:gdLst/>
            <a:ahLst/>
            <a:cxnLst/>
            <a:rect l="0" t="0" r="0" b="0"/>
            <a:pathLst>
              <a:path w="6462001" h="1372908">
                <a:moveTo>
                  <a:pt x="144005" y="0"/>
                </a:moveTo>
                <a:lnTo>
                  <a:pt x="6318008" y="0"/>
                </a:lnTo>
                <a:lnTo>
                  <a:pt x="6318008" y="95999"/>
                </a:lnTo>
                <a:lnTo>
                  <a:pt x="6366002" y="95999"/>
                </a:lnTo>
                <a:lnTo>
                  <a:pt x="6366002" y="144005"/>
                </a:lnTo>
                <a:lnTo>
                  <a:pt x="6462001" y="144005"/>
                </a:lnTo>
                <a:lnTo>
                  <a:pt x="6462001" y="1228903"/>
                </a:lnTo>
                <a:lnTo>
                  <a:pt x="6366002" y="1228903"/>
                </a:lnTo>
                <a:lnTo>
                  <a:pt x="6366002" y="1276909"/>
                </a:lnTo>
                <a:lnTo>
                  <a:pt x="6318008" y="1276909"/>
                </a:lnTo>
                <a:lnTo>
                  <a:pt x="6318008" y="1372908"/>
                </a:lnTo>
                <a:lnTo>
                  <a:pt x="144005" y="1372908"/>
                </a:lnTo>
                <a:lnTo>
                  <a:pt x="144005" y="1276909"/>
                </a:lnTo>
                <a:lnTo>
                  <a:pt x="95999" y="1276909"/>
                </a:lnTo>
                <a:lnTo>
                  <a:pt x="95999" y="1228903"/>
                </a:lnTo>
                <a:lnTo>
                  <a:pt x="0" y="1228903"/>
                </a:lnTo>
                <a:lnTo>
                  <a:pt x="0" y="144005"/>
                </a:lnTo>
                <a:lnTo>
                  <a:pt x="95999" y="144005"/>
                </a:lnTo>
                <a:lnTo>
                  <a:pt x="95999" y="95999"/>
                </a:lnTo>
                <a:lnTo>
                  <a:pt x="144005" y="95999"/>
                </a:lnTo>
                <a:lnTo>
                  <a:pt x="144005" y="0"/>
                </a:lnTo>
                <a:close/>
              </a:path>
            </a:pathLst>
          </a:custGeom>
          <a:solidFill>
            <a:schemeClr val="bg1"/>
          </a:solidFill>
          <a:ln w="0" cap="flat">
            <a:miter lim="127000"/>
          </a:ln>
        </p:spPr>
        <p:style>
          <a:lnRef idx="0">
            <a:srgbClr val="000000">
              <a:alpha val="0"/>
            </a:srgbClr>
          </a:lnRef>
          <a:fillRef idx="1">
            <a:srgbClr val="FFFDE5"/>
          </a:fillRef>
          <a:effectRef idx="0">
            <a:scrgbClr r="0" g="0" b="0"/>
          </a:effectRef>
          <a:fontRef idx="none"/>
        </p:style>
        <p:txBody>
          <a:bodyP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0" name="Shape 11">
            <a:extLst>
              <a:ext uri="{FF2B5EF4-FFF2-40B4-BE49-F238E27FC236}">
                <a16:creationId xmlns:a16="http://schemas.microsoft.com/office/drawing/2014/main" id="{DA89A5C4-C7B7-1541-638B-DA867E7E2AC0}"/>
              </a:ext>
            </a:extLst>
          </p:cNvPr>
          <p:cNvSpPr/>
          <p:nvPr/>
        </p:nvSpPr>
        <p:spPr>
          <a:xfrm>
            <a:off x="177982" y="5314788"/>
            <a:ext cx="6428358" cy="1315910"/>
          </a:xfrm>
          <a:prstGeom prst="rect">
            <a:avLst/>
          </a:prstGeom>
          <a:ln w="17996" cap="flat">
            <a:miter lim="100000"/>
          </a:ln>
        </p:spPr>
        <p:style>
          <a:lnRef idx="1">
            <a:srgbClr val="CA9ABF"/>
          </a:lnRef>
          <a:fillRef idx="0">
            <a:srgbClr val="000000">
              <a:alpha val="0"/>
            </a:srgbClr>
          </a:fillRef>
          <a:effectRef idx="0">
            <a:scrgbClr r="0" g="0" b="0"/>
          </a:effectRef>
          <a:fontRef idx="none"/>
        </p:style>
        <p:txBody>
          <a:bodyPr/>
          <a:lstStyle/>
          <a:p>
            <a:endParaRPr lang="ja-JP" altLang="en-US"/>
          </a:p>
        </p:txBody>
      </p:sp>
      <p:sp>
        <p:nvSpPr>
          <p:cNvPr id="101" name="Shape 13">
            <a:extLst>
              <a:ext uri="{FF2B5EF4-FFF2-40B4-BE49-F238E27FC236}">
                <a16:creationId xmlns:a16="http://schemas.microsoft.com/office/drawing/2014/main" id="{444A81F0-540D-7865-6AF0-FCC52D1483C1}"/>
              </a:ext>
            </a:extLst>
          </p:cNvPr>
          <p:cNvSpPr/>
          <p:nvPr/>
        </p:nvSpPr>
        <p:spPr>
          <a:xfrm>
            <a:off x="410637" y="5782463"/>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02" name="Shape 13">
            <a:extLst>
              <a:ext uri="{FF2B5EF4-FFF2-40B4-BE49-F238E27FC236}">
                <a16:creationId xmlns:a16="http://schemas.microsoft.com/office/drawing/2014/main" id="{A612D7F3-7D35-0862-C422-FB95F07E419D}"/>
              </a:ext>
            </a:extLst>
          </p:cNvPr>
          <p:cNvSpPr/>
          <p:nvPr/>
        </p:nvSpPr>
        <p:spPr>
          <a:xfrm>
            <a:off x="410637" y="6083453"/>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03" name="Shape 13">
            <a:extLst>
              <a:ext uri="{FF2B5EF4-FFF2-40B4-BE49-F238E27FC236}">
                <a16:creationId xmlns:a16="http://schemas.microsoft.com/office/drawing/2014/main" id="{3DF066BF-7D9F-62C6-8B8E-3E8A0871243B}"/>
              </a:ext>
            </a:extLst>
          </p:cNvPr>
          <p:cNvSpPr/>
          <p:nvPr/>
        </p:nvSpPr>
        <p:spPr>
          <a:xfrm>
            <a:off x="410637" y="6384443"/>
            <a:ext cx="5863551" cy="0"/>
          </a:xfrm>
          <a:custGeom>
            <a:avLst/>
            <a:gdLst/>
            <a:ahLst/>
            <a:cxnLst/>
            <a:rect l="0" t="0" r="0" b="0"/>
            <a:pathLst>
              <a:path w="6071705">
                <a:moveTo>
                  <a:pt x="0" y="0"/>
                </a:moveTo>
                <a:lnTo>
                  <a:pt x="6071705" y="0"/>
                </a:lnTo>
              </a:path>
            </a:pathLst>
          </a:custGeom>
          <a:ln w="9004" cap="flat">
            <a:custDash>
              <a:ds d="282900" sp="282900"/>
            </a:custDash>
            <a:miter lim="100000"/>
          </a:ln>
        </p:spPr>
        <p:style>
          <a:lnRef idx="1">
            <a:srgbClr val="D3D2D2"/>
          </a:lnRef>
          <a:fillRef idx="0">
            <a:srgbClr val="000000">
              <a:alpha val="0"/>
            </a:srgbClr>
          </a:fillRef>
          <a:effectRef idx="0">
            <a:scrgbClr r="0" g="0" b="0"/>
          </a:effectRef>
          <a:fontRef idx="none"/>
        </p:style>
        <p:txBody>
          <a:bodyPr/>
          <a:lstStyle/>
          <a:p>
            <a:endParaRPr lang="ja-JP" altLang="en-US"/>
          </a:p>
        </p:txBody>
      </p:sp>
      <p:sp>
        <p:nvSpPr>
          <p:cNvPr id="104" name="Rectangle 39">
            <a:extLst>
              <a:ext uri="{FF2B5EF4-FFF2-40B4-BE49-F238E27FC236}">
                <a16:creationId xmlns:a16="http://schemas.microsoft.com/office/drawing/2014/main" id="{931784F0-DBA9-232C-C90A-EB873BFD87D9}"/>
              </a:ext>
            </a:extLst>
          </p:cNvPr>
          <p:cNvSpPr/>
          <p:nvPr/>
        </p:nvSpPr>
        <p:spPr>
          <a:xfrm>
            <a:off x="358615" y="5437052"/>
            <a:ext cx="6088745" cy="1189827"/>
          </a:xfrm>
          <a:prstGeom prst="rect">
            <a:avLst/>
          </a:prstGeom>
          <a:ln>
            <a:noFill/>
          </a:ln>
        </p:spPr>
        <p:txBody>
          <a:bodyPr vert="horz" lIns="0" tIns="0" rIns="0" bIns="0" rtlCol="0">
            <a:noAutofit/>
          </a:bodyPr>
          <a:lstStyle/>
          <a:p>
            <a:pPr>
              <a:lnSpc>
                <a:spcPct val="107000"/>
              </a:lnSpc>
              <a:spcAft>
                <a:spcPts val="800"/>
              </a:spcAft>
            </a:pPr>
            <a:r>
              <a:rPr lang="ja-JP" altLang="en-US"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rPr>
              <a:t>■結婚</a:t>
            </a:r>
            <a:endParaRPr lang="en-US" altLang="ja-JP" sz="1400" kern="100" dirty="0">
              <a:solidFill>
                <a:schemeClr val="accent1"/>
              </a:solidFill>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a:p>
            <a:pPr>
              <a:lnSpc>
                <a:spcPct val="107000"/>
              </a:lnSpc>
              <a:spcAft>
                <a:spcPts val="800"/>
              </a:spcAft>
            </a:pPr>
            <a:endParaRPr lang="ja-JP" sz="1400" kern="100" dirty="0">
              <a:effectLst/>
              <a:latin typeface="UD デジタル 教科書体 NP-B" panose="02020700000000000000" pitchFamily="18" charset="-128"/>
              <a:ea typeface="UD デジタル 教科書体 NP-B" panose="02020700000000000000" pitchFamily="18" charset="-128"/>
              <a:cs typeface="UD デジタル 教科書体 NK" panose="02020400000000000000" charset="-128"/>
            </a:endParaRPr>
          </a:p>
        </p:txBody>
      </p:sp>
      <p:sp>
        <p:nvSpPr>
          <p:cNvPr id="8" name="スライド番号プレースホルダー 10">
            <a:extLst>
              <a:ext uri="{FF2B5EF4-FFF2-40B4-BE49-F238E27FC236}">
                <a16:creationId xmlns:a16="http://schemas.microsoft.com/office/drawing/2014/main" id="{1B82C223-B58D-266D-2407-03C4A2C31D3D}"/>
              </a:ext>
            </a:extLst>
          </p:cNvPr>
          <p:cNvSpPr txBox="1">
            <a:spLocks/>
          </p:cNvSpPr>
          <p:nvPr/>
        </p:nvSpPr>
        <p:spPr>
          <a:xfrm>
            <a:off x="5119912" y="8730328"/>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t>8</a:t>
            </a:r>
          </a:p>
        </p:txBody>
      </p:sp>
      <p:sp>
        <p:nvSpPr>
          <p:cNvPr id="9" name="フレーム 8">
            <a:extLst>
              <a:ext uri="{FF2B5EF4-FFF2-40B4-BE49-F238E27FC236}">
                <a16:creationId xmlns:a16="http://schemas.microsoft.com/office/drawing/2014/main" id="{2D3A8BD4-8044-DFF0-84CC-DD070BEAE0C2}"/>
              </a:ext>
            </a:extLst>
          </p:cNvPr>
          <p:cNvSpPr/>
          <p:nvPr/>
        </p:nvSpPr>
        <p:spPr>
          <a:xfrm>
            <a:off x="2334047" y="201822"/>
            <a:ext cx="2220631" cy="426081"/>
          </a:xfrm>
          <a:prstGeom prst="frame">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a:solidFill>
                  <a:schemeClr val="tx2">
                    <a:lumMod val="75000"/>
                    <a:lumOff val="25000"/>
                  </a:schemeClr>
                </a:solidFill>
                <a:latin typeface="+mn-ea"/>
              </a:rPr>
              <a:t>これまでのわたし</a:t>
            </a: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7996" cap="flat">
          <a:miter lim="100000"/>
        </a:ln>
      </a:spPr>
      <a:bodyPr/>
      <a:lstStyle>
        <a:defPPr algn="l">
          <a:defRPr dirty="0"/>
        </a:defPPr>
      </a:lstStyle>
      <a:style>
        <a:lnRef idx="1">
          <a:srgbClr val="CA9ABF"/>
        </a:lnRef>
        <a:fillRef idx="0">
          <a:srgbClr val="000000">
            <a:alpha val="0"/>
          </a:srgbClr>
        </a:fillRef>
        <a:effectRef idx="0">
          <a:scrgbClr r="0" g="0" b="0"/>
        </a:effectRef>
        <a:fontRef idx="none"/>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3778</TotalTime>
  <Words>2513</Words>
  <Application>Microsoft Office PowerPoint</Application>
  <PresentationFormat>画面に合わせる (4:3)</PresentationFormat>
  <Paragraphs>434</Paragraphs>
  <Slides>20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HG丸ｺﾞｼｯｸM-PRO</vt:lpstr>
      <vt:lpstr>UD デジタル 教科書体 N-B</vt:lpstr>
      <vt:lpstr>UD デジタル 教科書体 NK-B</vt:lpstr>
      <vt:lpstr>UD デジタル 教科書体 NK-R</vt:lpstr>
      <vt:lpstr>UD デジタル 教科書体 NP-B</vt:lpstr>
      <vt:lpstr>游ゴシック</vt:lpstr>
      <vt:lpstr>Aptos</vt:lpstr>
      <vt:lpstr>Aptos Display</vt:lpstr>
      <vt:lpstr>Arial</vt:lpstr>
      <vt:lpstr>Calibri</vt:lpstr>
      <vt:lpstr>Office テーマ</vt:lpstr>
      <vt:lpstr>～わたしからあなたへ～</vt:lpstr>
      <vt:lpstr>●自分のこれまでの人生を振り返ること ●これからの人生の指針を明確にしておくこと ●自分にもしものことがあった時に対応すべきこと ●自分にとって大切な人たちに伝えておきたいこと 　 　これらの項目について、書き記しておくことにより、普段は漫然としている気持ち整理がされると思います。記入内容について、ご家族や友人に相談してみるのも、新しい発見ができて良いかもしれません。 　このノートが、あなたのこれからの人生を充実して過ごす一助となれば幸いです。</vt:lpstr>
      <vt:lpstr>基本情報・・・・・・・・・・・・・・・・・・・・・・・・・・・３ 緊急連絡先・・・・・・・・・・・・・・・・・・・・・・・・・４ 保険証・免許証など ・・・・・・・・・・・・・・・・・・４ 自分の体について・・・・・・・・・・・・・・・・・・・・５ 財産について・・・・・・・・・・・・・・・・・・・・・・・・７ これまでのわたし・・・・・・・・・・・・・・・・・・・・・８ 今のわたし・・・・・・・・・・・・・・・・・・・・・・・・・・１０ これからのわたし・・・・・・・・・・・・・・・・・・・・・１０     </vt:lpstr>
      <vt:lpstr>自分ノート（わたしについて）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「もしものとき」に備えて</vt:lpstr>
      <vt:lpstr>PowerPoint プレゼンテーション</vt:lpstr>
      <vt:lpstr>PowerPoint プレゼンテーション</vt:lpstr>
      <vt:lpstr>PowerPoint プレゼンテーション</vt:lpstr>
      <vt:lpstr>PowerPoint プレゼンテーション</vt:lpstr>
      <vt:lpstr>　　地域の身近な相談窓口</vt:lpstr>
      <vt:lpstr>PowerPoint プレゼンテーション</vt:lpstr>
      <vt:lpstr>大切なあなたへ</vt:lpstr>
      <vt:lpstr>～わたしからあなたへ～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URJ7QB066</dc:creator>
  <cp:lastModifiedBy>URJ7QB066</cp:lastModifiedBy>
  <cp:revision>183</cp:revision>
  <cp:lastPrinted>2025-12-08T00:34:18Z</cp:lastPrinted>
  <dcterms:created xsi:type="dcterms:W3CDTF">2025-07-31T06:04:03Z</dcterms:created>
  <dcterms:modified xsi:type="dcterms:W3CDTF">2025-12-17T04:50:04Z</dcterms:modified>
</cp:coreProperties>
</file>